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6"/>
  </p:notesMasterIdLst>
  <p:handoutMasterIdLst>
    <p:handoutMasterId r:id="rId7"/>
  </p:handoutMasterIdLst>
  <p:sldIdLst>
    <p:sldId id="257" r:id="rId2"/>
    <p:sldId id="308" r:id="rId3"/>
    <p:sldId id="302" r:id="rId4"/>
    <p:sldId id="300" r:id="rId5"/>
  </p:sldIdLst>
  <p:sldSz cx="9144000" cy="6858000" type="screen4x3"/>
  <p:notesSz cx="6858000" cy="92360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62" autoAdjust="0"/>
    <p:restoredTop sz="86545" autoAdjust="0"/>
  </p:normalViewPr>
  <p:slideViewPr>
    <p:cSldViewPr>
      <p:cViewPr varScale="1">
        <p:scale>
          <a:sx n="70" d="100"/>
          <a:sy n="70" d="100"/>
        </p:scale>
        <p:origin x="2460" y="48"/>
      </p:cViewPr>
      <p:guideLst>
        <p:guide orient="horz" pos="2160"/>
        <p:guide pos="2880"/>
      </p:guideLst>
    </p:cSldViewPr>
  </p:slideViewPr>
  <p:outlineViewPr>
    <p:cViewPr>
      <p:scale>
        <a:sx n="33" d="100"/>
        <a:sy n="33" d="100"/>
      </p:scale>
      <p:origin x="0" y="1992"/>
    </p:cViewPr>
    <p:sldLst>
      <p:sld r:id="rId1"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382" cy="461804"/>
          </a:xfrm>
          <a:prstGeom prst="rect">
            <a:avLst/>
          </a:prstGeom>
        </p:spPr>
        <p:txBody>
          <a:bodyPr vert="horz" lIns="90732" tIns="45367" rIns="90732" bIns="45367" rtlCol="0"/>
          <a:lstStyle>
            <a:lvl1pPr algn="l">
              <a:defRPr sz="1200"/>
            </a:lvl1pPr>
          </a:lstStyle>
          <a:p>
            <a:endParaRPr lang="en-US" dirty="0"/>
          </a:p>
        </p:txBody>
      </p:sp>
      <p:sp>
        <p:nvSpPr>
          <p:cNvPr id="3" name="Date Placeholder 2"/>
          <p:cNvSpPr>
            <a:spLocks noGrp="1"/>
          </p:cNvSpPr>
          <p:nvPr>
            <p:ph type="dt" sz="quarter" idx="1"/>
          </p:nvPr>
        </p:nvSpPr>
        <p:spPr>
          <a:xfrm>
            <a:off x="3885051" y="0"/>
            <a:ext cx="2971382" cy="461804"/>
          </a:xfrm>
          <a:prstGeom prst="rect">
            <a:avLst/>
          </a:prstGeom>
        </p:spPr>
        <p:txBody>
          <a:bodyPr vert="horz" lIns="90732" tIns="45367" rIns="90732" bIns="45367" rtlCol="0"/>
          <a:lstStyle>
            <a:lvl1pPr algn="r">
              <a:defRPr sz="1200"/>
            </a:lvl1pPr>
          </a:lstStyle>
          <a:p>
            <a:fld id="{213AC8EA-586B-401C-A02C-6086D6FB5D94}" type="datetimeFigureOut">
              <a:rPr lang="en-US" smtClean="0"/>
              <a:pPr/>
              <a:t>9/28/2020</a:t>
            </a:fld>
            <a:endParaRPr lang="en-US" dirty="0"/>
          </a:p>
        </p:txBody>
      </p:sp>
      <p:sp>
        <p:nvSpPr>
          <p:cNvPr id="4" name="Footer Placeholder 3"/>
          <p:cNvSpPr>
            <a:spLocks noGrp="1"/>
          </p:cNvSpPr>
          <p:nvPr>
            <p:ph type="ftr" sz="quarter" idx="2"/>
          </p:nvPr>
        </p:nvSpPr>
        <p:spPr>
          <a:xfrm>
            <a:off x="0" y="8772691"/>
            <a:ext cx="2971382" cy="461804"/>
          </a:xfrm>
          <a:prstGeom prst="rect">
            <a:avLst/>
          </a:prstGeom>
        </p:spPr>
        <p:txBody>
          <a:bodyPr vert="horz" lIns="90732" tIns="45367" rIns="90732" bIns="4536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5051" y="8772691"/>
            <a:ext cx="2971382" cy="461804"/>
          </a:xfrm>
          <a:prstGeom prst="rect">
            <a:avLst/>
          </a:prstGeom>
        </p:spPr>
        <p:txBody>
          <a:bodyPr vert="horz" lIns="90732" tIns="45367" rIns="90732" bIns="45367" rtlCol="0" anchor="b"/>
          <a:lstStyle>
            <a:lvl1pPr algn="r">
              <a:defRPr sz="1200"/>
            </a:lvl1pPr>
          </a:lstStyle>
          <a:p>
            <a:fld id="{7E73D6A9-6530-49A1-8447-46E6B3D80C4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382" cy="461804"/>
          </a:xfrm>
          <a:prstGeom prst="rect">
            <a:avLst/>
          </a:prstGeom>
          <a:noFill/>
          <a:ln w="9525">
            <a:noFill/>
            <a:miter lim="800000"/>
            <a:headEnd/>
            <a:tailEnd/>
          </a:ln>
          <a:effectLst/>
        </p:spPr>
        <p:txBody>
          <a:bodyPr vert="horz" wrap="square" lIns="90732" tIns="45367" rIns="90732" bIns="45367" numCol="1" anchor="t" anchorCtr="0" compatLnSpc="1">
            <a:prstTxWarp prst="textNoShape">
              <a:avLst/>
            </a:prstTxWarp>
          </a:bodyPr>
          <a:lstStyle>
            <a:lvl1pPr eaLnBrk="1" hangingPunct="1">
              <a:defRPr sz="1200"/>
            </a:lvl1pPr>
          </a:lstStyle>
          <a:p>
            <a:endParaRPr lang="en-US" dirty="0"/>
          </a:p>
        </p:txBody>
      </p:sp>
      <p:sp>
        <p:nvSpPr>
          <p:cNvPr id="5123" name="Rectangle 3"/>
          <p:cNvSpPr>
            <a:spLocks noGrp="1" noChangeArrowheads="1"/>
          </p:cNvSpPr>
          <p:nvPr>
            <p:ph type="dt" idx="1"/>
          </p:nvPr>
        </p:nvSpPr>
        <p:spPr bwMode="auto">
          <a:xfrm>
            <a:off x="3885051" y="0"/>
            <a:ext cx="2971382" cy="461804"/>
          </a:xfrm>
          <a:prstGeom prst="rect">
            <a:avLst/>
          </a:prstGeom>
          <a:noFill/>
          <a:ln w="9525">
            <a:noFill/>
            <a:miter lim="800000"/>
            <a:headEnd/>
            <a:tailEnd/>
          </a:ln>
          <a:effectLst/>
        </p:spPr>
        <p:txBody>
          <a:bodyPr vert="horz" wrap="square" lIns="90732" tIns="45367" rIns="90732" bIns="45367" numCol="1" anchor="t" anchorCtr="0" compatLnSpc="1">
            <a:prstTxWarp prst="textNoShape">
              <a:avLst/>
            </a:prstTxWarp>
          </a:bodyPr>
          <a:lstStyle>
            <a:lvl1pPr algn="r" eaLnBrk="1" hangingPunct="1">
              <a:defRPr sz="1200"/>
            </a:lvl1pPr>
          </a:lstStyle>
          <a:p>
            <a:endParaRPr lang="en-US" dirty="0"/>
          </a:p>
        </p:txBody>
      </p:sp>
      <p:sp>
        <p:nvSpPr>
          <p:cNvPr id="5124" name="Rectangle 4"/>
          <p:cNvSpPr>
            <a:spLocks noGrp="1" noRot="1" noChangeAspect="1" noChangeArrowheads="1" noTextEdit="1"/>
          </p:cNvSpPr>
          <p:nvPr>
            <p:ph type="sldImg" idx="2"/>
          </p:nvPr>
        </p:nvSpPr>
        <p:spPr bwMode="auto">
          <a:xfrm>
            <a:off x="1120775" y="693738"/>
            <a:ext cx="4616450" cy="3462337"/>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6428" y="4387136"/>
            <a:ext cx="5485146" cy="4156234"/>
          </a:xfrm>
          <a:prstGeom prst="rect">
            <a:avLst/>
          </a:prstGeom>
          <a:noFill/>
          <a:ln w="9525">
            <a:noFill/>
            <a:miter lim="800000"/>
            <a:headEnd/>
            <a:tailEnd/>
          </a:ln>
          <a:effectLst/>
        </p:spPr>
        <p:txBody>
          <a:bodyPr vert="horz" wrap="square" lIns="90732" tIns="45367" rIns="90732" bIns="4536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772691"/>
            <a:ext cx="2971382" cy="461804"/>
          </a:xfrm>
          <a:prstGeom prst="rect">
            <a:avLst/>
          </a:prstGeom>
          <a:noFill/>
          <a:ln w="9525">
            <a:noFill/>
            <a:miter lim="800000"/>
            <a:headEnd/>
            <a:tailEnd/>
          </a:ln>
          <a:effectLst/>
        </p:spPr>
        <p:txBody>
          <a:bodyPr vert="horz" wrap="square" lIns="90732" tIns="45367" rIns="90732" bIns="45367" numCol="1" anchor="b" anchorCtr="0" compatLnSpc="1">
            <a:prstTxWarp prst="textNoShape">
              <a:avLst/>
            </a:prstTxWarp>
          </a:bodyPr>
          <a:lstStyle>
            <a:lvl1pPr eaLnBrk="1" hangingPunct="1">
              <a:defRPr sz="1200"/>
            </a:lvl1pPr>
          </a:lstStyle>
          <a:p>
            <a:endParaRPr lang="en-US" dirty="0"/>
          </a:p>
        </p:txBody>
      </p:sp>
      <p:sp>
        <p:nvSpPr>
          <p:cNvPr id="5127" name="Rectangle 7"/>
          <p:cNvSpPr>
            <a:spLocks noGrp="1" noChangeArrowheads="1"/>
          </p:cNvSpPr>
          <p:nvPr>
            <p:ph type="sldNum" sz="quarter" idx="5"/>
          </p:nvPr>
        </p:nvSpPr>
        <p:spPr bwMode="auto">
          <a:xfrm>
            <a:off x="3885051" y="8772691"/>
            <a:ext cx="2971382" cy="461804"/>
          </a:xfrm>
          <a:prstGeom prst="rect">
            <a:avLst/>
          </a:prstGeom>
          <a:noFill/>
          <a:ln w="9525">
            <a:noFill/>
            <a:miter lim="800000"/>
            <a:headEnd/>
            <a:tailEnd/>
          </a:ln>
          <a:effectLst/>
        </p:spPr>
        <p:txBody>
          <a:bodyPr vert="horz" wrap="square" lIns="90732" tIns="45367" rIns="90732" bIns="45367" numCol="1" anchor="b" anchorCtr="0" compatLnSpc="1">
            <a:prstTxWarp prst="textNoShape">
              <a:avLst/>
            </a:prstTxWarp>
          </a:bodyPr>
          <a:lstStyle>
            <a:lvl1pPr algn="r" eaLnBrk="1" hangingPunct="1">
              <a:defRPr sz="1200"/>
            </a:lvl1pPr>
          </a:lstStyle>
          <a:p>
            <a:fld id="{0812EB9D-845D-48D5-925D-A3FB75B7C3C6}"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BF168EF-22E7-478B-A69E-AC829661D915}" type="slidenum">
              <a:rPr lang="en-US" smtClean="0"/>
              <a:pPr/>
              <a:t>4</a:t>
            </a:fld>
            <a:endParaRPr lang="en-US" dirty="0" smtClean="0"/>
          </a:p>
        </p:txBody>
      </p:sp>
      <p:sp>
        <p:nvSpPr>
          <p:cNvPr id="23555" name="Rectangle 2"/>
          <p:cNvSpPr>
            <a:spLocks noGrp="1" noRot="1" noChangeAspect="1" noChangeArrowheads="1" noTextEdit="1"/>
          </p:cNvSpPr>
          <p:nvPr>
            <p:ph type="sldImg"/>
          </p:nvPr>
        </p:nvSpPr>
        <p:spPr>
          <a:xfrm>
            <a:off x="1125538" y="692150"/>
            <a:ext cx="4618037" cy="3463925"/>
          </a:xfrm>
          <a:ln/>
        </p:spPr>
      </p:sp>
      <p:sp>
        <p:nvSpPr>
          <p:cNvPr id="23556" name="Rectangle 3"/>
          <p:cNvSpPr>
            <a:spLocks noGrp="1" noChangeArrowheads="1"/>
          </p:cNvSpPr>
          <p:nvPr>
            <p:ph type="body" idx="1"/>
          </p:nvPr>
        </p:nvSpPr>
        <p:spPr>
          <a:xfrm>
            <a:off x="913670" y="4385555"/>
            <a:ext cx="5030663" cy="4159396"/>
          </a:xfrm>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0"/>
            <a:ext cx="5867400" cy="6858000"/>
            <a:chOff x="0" y="0"/>
            <a:chExt cx="3696" cy="4320"/>
          </a:xfrm>
        </p:grpSpPr>
        <p:sp>
          <p:nvSpPr>
            <p:cNvPr id="2355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dirty="0">
                <a:latin typeface="Times New Roman" pitchFamily="18" charset="0"/>
              </a:endParaRPr>
            </a:p>
          </p:txBody>
        </p:sp>
        <p:sp>
          <p:nvSpPr>
            <p:cNvPr id="2355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endParaRPr kumimoji="1" lang="en-US" sz="2400" dirty="0">
                <a:latin typeface="Times New Roman" pitchFamily="18" charset="0"/>
              </a:endParaRPr>
            </a:p>
          </p:txBody>
        </p:sp>
      </p:grpSp>
      <p:grpSp>
        <p:nvGrpSpPr>
          <p:cNvPr id="23557" name="Group 5"/>
          <p:cNvGrpSpPr>
            <a:grpSpLocks/>
          </p:cNvGrpSpPr>
          <p:nvPr/>
        </p:nvGrpSpPr>
        <p:grpSpPr bwMode="auto">
          <a:xfrm>
            <a:off x="3632200" y="4889500"/>
            <a:ext cx="4876800" cy="319088"/>
            <a:chOff x="2288" y="3080"/>
            <a:chExt cx="3072" cy="201"/>
          </a:xfrm>
        </p:grpSpPr>
        <p:sp>
          <p:nvSpPr>
            <p:cNvPr id="2355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n-US" dirty="0"/>
            </a:p>
          </p:txBody>
        </p:sp>
        <p:sp>
          <p:nvSpPr>
            <p:cNvPr id="2355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n-US" dirty="0"/>
            </a:p>
          </p:txBody>
        </p:sp>
      </p:grpSp>
      <p:sp>
        <p:nvSpPr>
          <p:cNvPr id="23560"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23561" name="Rectangle 9"/>
          <p:cNvSpPr>
            <a:spLocks noGrp="1" noChangeArrowheads="1"/>
          </p:cNvSpPr>
          <p:nvPr>
            <p:ph type="dt" sz="quarter" idx="2"/>
          </p:nvPr>
        </p:nvSpPr>
        <p:spPr/>
        <p:txBody>
          <a:bodyPr/>
          <a:lstStyle>
            <a:lvl1pPr>
              <a:defRPr>
                <a:solidFill>
                  <a:schemeClr val="bg1"/>
                </a:solidFill>
              </a:defRPr>
            </a:lvl1pPr>
          </a:lstStyle>
          <a:p>
            <a:endParaRPr lang="en-US" dirty="0"/>
          </a:p>
        </p:txBody>
      </p:sp>
      <p:sp>
        <p:nvSpPr>
          <p:cNvPr id="23562" name="Rectangle 10"/>
          <p:cNvSpPr>
            <a:spLocks noGrp="1" noChangeArrowheads="1"/>
          </p:cNvSpPr>
          <p:nvPr>
            <p:ph type="ftr" sz="quarter" idx="3"/>
          </p:nvPr>
        </p:nvSpPr>
        <p:spPr/>
        <p:txBody>
          <a:bodyPr/>
          <a:lstStyle>
            <a:lvl1pPr algn="r">
              <a:defRPr/>
            </a:lvl1pPr>
          </a:lstStyle>
          <a:p>
            <a:endParaRPr lang="en-US" dirty="0"/>
          </a:p>
        </p:txBody>
      </p:sp>
      <p:sp>
        <p:nvSpPr>
          <p:cNvPr id="23563" name="Rectangle 11"/>
          <p:cNvSpPr>
            <a:spLocks noGrp="1" noChangeArrowheads="1"/>
          </p:cNvSpPr>
          <p:nvPr>
            <p:ph type="sldNum" sz="quarter" idx="4"/>
          </p:nvPr>
        </p:nvSpPr>
        <p:spPr>
          <a:xfrm>
            <a:off x="76200" y="6248400"/>
            <a:ext cx="587375" cy="488950"/>
          </a:xfrm>
        </p:spPr>
        <p:txBody>
          <a:bodyPr anchorCtr="0"/>
          <a:lstStyle>
            <a:lvl1pPr>
              <a:defRPr/>
            </a:lvl1pPr>
          </a:lstStyle>
          <a:p>
            <a:fld id="{CCD1DEA9-044A-4D21-8AB8-A62B0BC16CF3}" type="slidenum">
              <a:rPr lang="en-US"/>
              <a:pPr/>
              <a:t>‹#›</a:t>
            </a:fld>
            <a:endParaRPr lang="en-US" dirty="0"/>
          </a:p>
        </p:txBody>
      </p:sp>
      <p:sp>
        <p:nvSpPr>
          <p:cNvPr id="23564"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Tree>
  </p:cSld>
  <p:clrMapOvr>
    <a:masterClrMapping/>
  </p:clrMapOvr>
  <p:transition spd="slow" advTm="2000">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A3042C0-D87E-4C6F-AE7F-6475CE202790}" type="slidenum">
              <a:rPr lang="en-US"/>
              <a:pPr/>
              <a:t>‹#›</a:t>
            </a:fld>
            <a:endParaRPr lang="en-US" dirty="0"/>
          </a:p>
        </p:txBody>
      </p:sp>
    </p:spTree>
  </p:cSld>
  <p:clrMapOvr>
    <a:masterClrMapping/>
  </p:clrMapOvr>
  <p:transition spd="slow" advTm="2000">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467F4AF-1EDF-40B4-98EA-093C190A4814}" type="slidenum">
              <a:rPr lang="en-US"/>
              <a:pPr/>
              <a:t>‹#›</a:t>
            </a:fld>
            <a:endParaRPr lang="en-US" dirty="0"/>
          </a:p>
        </p:txBody>
      </p:sp>
    </p:spTree>
  </p:cSld>
  <p:clrMapOvr>
    <a:masterClrMapping/>
  </p:clrMapOvr>
  <p:transition spd="slow" advTm="2000">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0FCE30D-2DDE-4F8A-88B2-7668A0A9A9BE}" type="slidenum">
              <a:rPr lang="en-US"/>
              <a:pPr/>
              <a:t>‹#›</a:t>
            </a:fld>
            <a:endParaRPr lang="en-US" dirty="0"/>
          </a:p>
        </p:txBody>
      </p:sp>
    </p:spTree>
  </p:cSld>
  <p:clrMapOvr>
    <a:masterClrMapping/>
  </p:clrMapOvr>
  <p:transition spd="slow" advTm="2000">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92EB5DD-3A01-46DB-937D-3185CDA21AC7}" type="slidenum">
              <a:rPr lang="en-US"/>
              <a:pPr/>
              <a:t>‹#›</a:t>
            </a:fld>
            <a:endParaRPr lang="en-US" dirty="0"/>
          </a:p>
        </p:txBody>
      </p:sp>
    </p:spTree>
  </p:cSld>
  <p:clrMapOvr>
    <a:masterClrMapping/>
  </p:clrMapOvr>
  <p:transition spd="slow" advTm="2000">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8165107F-5DE4-4DDB-A5B5-6472E0583021}" type="slidenum">
              <a:rPr lang="en-US"/>
              <a:pPr/>
              <a:t>‹#›</a:t>
            </a:fld>
            <a:endParaRPr lang="en-US" dirty="0"/>
          </a:p>
        </p:txBody>
      </p:sp>
    </p:spTree>
  </p:cSld>
  <p:clrMapOvr>
    <a:masterClrMapping/>
  </p:clrMapOvr>
  <p:transition spd="slow" advTm="2000">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0C1C653E-B9A2-462C-93ED-92C16D49574A}" type="slidenum">
              <a:rPr lang="en-US"/>
              <a:pPr/>
              <a:t>‹#›</a:t>
            </a:fld>
            <a:endParaRPr lang="en-US" dirty="0"/>
          </a:p>
        </p:txBody>
      </p:sp>
    </p:spTree>
  </p:cSld>
  <p:clrMapOvr>
    <a:masterClrMapping/>
  </p:clrMapOvr>
  <p:transition spd="slow" advTm="2000">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06A0780D-8959-4623-8C5D-65E12880F668}" type="slidenum">
              <a:rPr lang="en-US"/>
              <a:pPr/>
              <a:t>‹#›</a:t>
            </a:fld>
            <a:endParaRPr lang="en-US" dirty="0"/>
          </a:p>
        </p:txBody>
      </p:sp>
    </p:spTree>
  </p:cSld>
  <p:clrMapOvr>
    <a:masterClrMapping/>
  </p:clrMapOvr>
  <p:transition spd="slow" advTm="2000">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65A14AD6-6F84-411A-8BDE-551DD9D54D5B}" type="slidenum">
              <a:rPr lang="en-US"/>
              <a:pPr/>
              <a:t>‹#›</a:t>
            </a:fld>
            <a:endParaRPr lang="en-US" dirty="0"/>
          </a:p>
        </p:txBody>
      </p:sp>
    </p:spTree>
  </p:cSld>
  <p:clrMapOvr>
    <a:masterClrMapping/>
  </p:clrMapOvr>
  <p:transition spd="slow" advTm="2000">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433CC95-955A-4179-B404-0D0C478EF307}" type="slidenum">
              <a:rPr lang="en-US"/>
              <a:pPr/>
              <a:t>‹#›</a:t>
            </a:fld>
            <a:endParaRPr lang="en-US" dirty="0"/>
          </a:p>
        </p:txBody>
      </p:sp>
    </p:spTree>
  </p:cSld>
  <p:clrMapOvr>
    <a:masterClrMapping/>
  </p:clrMapOvr>
  <p:transition spd="slow" advTm="2000">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C8AB0A0-DF15-4019-9C67-B95C6BFBDB13}" type="slidenum">
              <a:rPr lang="en-US"/>
              <a:pPr/>
              <a:t>‹#›</a:t>
            </a:fld>
            <a:endParaRPr lang="en-US" dirty="0"/>
          </a:p>
        </p:txBody>
      </p:sp>
    </p:spTree>
  </p:cSld>
  <p:clrMapOvr>
    <a:masterClrMapping/>
  </p:clrMapOvr>
  <p:transition spd="slow" advTm="2000">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2530" name="Group 2"/>
          <p:cNvGrpSpPr>
            <a:grpSpLocks/>
          </p:cNvGrpSpPr>
          <p:nvPr/>
        </p:nvGrpSpPr>
        <p:grpSpPr bwMode="auto">
          <a:xfrm>
            <a:off x="0" y="0"/>
            <a:ext cx="7620000" cy="6858000"/>
            <a:chOff x="0" y="0"/>
            <a:chExt cx="4800" cy="4320"/>
          </a:xfrm>
        </p:grpSpPr>
        <p:grpSp>
          <p:nvGrpSpPr>
            <p:cNvPr id="22531" name="Group 3"/>
            <p:cNvGrpSpPr>
              <a:grpSpLocks/>
            </p:cNvGrpSpPr>
            <p:nvPr userDrawn="1"/>
          </p:nvGrpSpPr>
          <p:grpSpPr bwMode="auto">
            <a:xfrm>
              <a:off x="0" y="0"/>
              <a:ext cx="2016" cy="4320"/>
              <a:chOff x="0" y="0"/>
              <a:chExt cx="2016" cy="4320"/>
            </a:xfrm>
          </p:grpSpPr>
          <p:sp>
            <p:nvSpPr>
              <p:cNvPr id="22532"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n-US" dirty="0"/>
              </a:p>
            </p:txBody>
          </p:sp>
          <p:sp>
            <p:nvSpPr>
              <p:cNvPr id="22533"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n-US" dirty="0"/>
              </a:p>
            </p:txBody>
          </p:sp>
        </p:grpSp>
        <p:grpSp>
          <p:nvGrpSpPr>
            <p:cNvPr id="22534" name="Group 6"/>
            <p:cNvGrpSpPr>
              <a:grpSpLocks/>
            </p:cNvGrpSpPr>
            <p:nvPr/>
          </p:nvGrpSpPr>
          <p:grpSpPr bwMode="auto">
            <a:xfrm>
              <a:off x="144" y="1248"/>
              <a:ext cx="4656" cy="201"/>
              <a:chOff x="144" y="1248"/>
              <a:chExt cx="4656" cy="201"/>
            </a:xfrm>
          </p:grpSpPr>
          <p:sp>
            <p:nvSpPr>
              <p:cNvPr id="22535"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n-US" dirty="0"/>
              </a:p>
            </p:txBody>
          </p:sp>
          <p:sp>
            <p:nvSpPr>
              <p:cNvPr id="22536"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n-US" dirty="0"/>
              </a:p>
            </p:txBody>
          </p:sp>
        </p:grpSp>
      </p:grpSp>
      <p:sp>
        <p:nvSpPr>
          <p:cNvPr id="2253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253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9"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endParaRPr lang="en-US" dirty="0"/>
          </a:p>
        </p:txBody>
      </p:sp>
      <p:sp>
        <p:nvSpPr>
          <p:cNvPr id="22540"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US" dirty="0"/>
          </a:p>
        </p:txBody>
      </p:sp>
      <p:sp>
        <p:nvSpPr>
          <p:cNvPr id="22541"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fld id="{89B49420-6B40-4DB4-A649-D87D1AB88D17}"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slow" advTm="2000">
    <p:blinds dir="vert"/>
  </p:transition>
  <p:hf hdr="0" ftr="0" dt="0"/>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r>
              <a:rPr lang="en-US" dirty="0"/>
              <a:t>Federal Advisory Committee </a:t>
            </a:r>
            <a:r>
              <a:rPr lang="en-US" dirty="0" smtClean="0"/>
              <a:t>Update</a:t>
            </a:r>
            <a:endParaRPr lang="en-US" dirty="0"/>
          </a:p>
        </p:txBody>
      </p:sp>
      <p:sp>
        <p:nvSpPr>
          <p:cNvPr id="3075" name="Rectangle 3"/>
          <p:cNvSpPr>
            <a:spLocks noGrp="1" noChangeArrowheads="1"/>
          </p:cNvSpPr>
          <p:nvPr>
            <p:ph type="subTitle" idx="1"/>
          </p:nvPr>
        </p:nvSpPr>
        <p:spPr>
          <a:xfrm>
            <a:off x="457200" y="3505200"/>
            <a:ext cx="8229600" cy="2362200"/>
          </a:xfrm>
        </p:spPr>
        <p:txBody>
          <a:bodyPr/>
          <a:lstStyle/>
          <a:p>
            <a:r>
              <a:rPr lang="en-US" sz="2400" b="1" dirty="0">
                <a:solidFill>
                  <a:schemeClr val="bg2"/>
                </a:solidFill>
              </a:rPr>
              <a:t>Briefing for </a:t>
            </a:r>
            <a:r>
              <a:rPr lang="en-US" sz="2400" b="1" dirty="0" smtClean="0">
                <a:solidFill>
                  <a:schemeClr val="bg2"/>
                </a:solidFill>
              </a:rPr>
              <a:t>Members of Commercial Fishing Safety Advisory Committee</a:t>
            </a:r>
            <a:endParaRPr lang="en-US" sz="2400" b="1" dirty="0">
              <a:solidFill>
                <a:schemeClr val="bg2"/>
              </a:solidFill>
            </a:endParaRPr>
          </a:p>
          <a:p>
            <a:endParaRPr lang="en-US" sz="2000" dirty="0">
              <a:solidFill>
                <a:schemeClr val="bg2"/>
              </a:solidFill>
            </a:endParaRPr>
          </a:p>
          <a:p>
            <a:endParaRPr lang="en-US" sz="1000" dirty="0">
              <a:solidFill>
                <a:schemeClr val="bg2"/>
              </a:solidFill>
            </a:endParaRPr>
          </a:p>
          <a:p>
            <a:endParaRPr lang="en-US" sz="1000" dirty="0">
              <a:solidFill>
                <a:schemeClr val="bg2"/>
              </a:solidFill>
            </a:endParaRPr>
          </a:p>
          <a:p>
            <a:endParaRPr lang="en-US" sz="1000" dirty="0">
              <a:solidFill>
                <a:schemeClr val="bg2"/>
              </a:solidFill>
            </a:endParaRPr>
          </a:p>
          <a:p>
            <a:r>
              <a:rPr lang="en-US" sz="1800" b="1" dirty="0" smtClean="0">
                <a:solidFill>
                  <a:schemeClr val="bg2"/>
                </a:solidFill>
              </a:rPr>
              <a:t>Melanee Libby</a:t>
            </a:r>
            <a:endParaRPr lang="en-US" sz="1800" b="1" dirty="0">
              <a:solidFill>
                <a:schemeClr val="bg2"/>
              </a:solidFill>
            </a:endParaRPr>
          </a:p>
          <a:p>
            <a:r>
              <a:rPr lang="en-US" sz="1600" dirty="0" smtClean="0">
                <a:solidFill>
                  <a:schemeClr val="bg2"/>
                </a:solidFill>
              </a:rPr>
              <a:t>Group Federal Officer</a:t>
            </a:r>
            <a:endParaRPr lang="en-US" sz="1600" dirty="0">
              <a:solidFill>
                <a:schemeClr val="bg2"/>
              </a:solidFill>
            </a:endParaRPr>
          </a:p>
        </p:txBody>
      </p:sp>
      <p:pic>
        <p:nvPicPr>
          <p:cNvPr id="6" name="Picture 5" descr="CGLOGO2.WMF"/>
          <p:cNvPicPr/>
          <p:nvPr/>
        </p:nvPicPr>
        <p:blipFill>
          <a:blip r:embed="rId2" cstate="print"/>
          <a:stretch>
            <a:fillRect/>
          </a:stretch>
        </p:blipFill>
        <p:spPr>
          <a:xfrm>
            <a:off x="6781800" y="4495800"/>
            <a:ext cx="1675372" cy="3017520"/>
          </a:xfrm>
          <a:prstGeom prst="rect">
            <a:avLst/>
          </a:prstGeom>
        </p:spPr>
      </p:pic>
    </p:spTree>
  </p:cSld>
  <p:clrMapOvr>
    <a:masterClrMapping/>
  </p:clrMapOvr>
  <p:transition spd="slow">
    <p:push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COAST GUARD FACA UPDATE</a:t>
            </a:r>
            <a:endParaRPr lang="en-US" dirty="0"/>
          </a:p>
        </p:txBody>
      </p:sp>
      <p:sp>
        <p:nvSpPr>
          <p:cNvPr id="3" name="Content Placeholder 2"/>
          <p:cNvSpPr>
            <a:spLocks noGrp="1"/>
          </p:cNvSpPr>
          <p:nvPr>
            <p:ph idx="1"/>
          </p:nvPr>
        </p:nvSpPr>
        <p:spPr/>
        <p:txBody>
          <a:bodyPr/>
          <a:lstStyle/>
          <a:p>
            <a:r>
              <a:rPr lang="en-US" sz="2400" dirty="0"/>
              <a:t>The </a:t>
            </a:r>
            <a:r>
              <a:rPr lang="en-US" sz="2400" i="1" dirty="0"/>
              <a:t>Frank LoBiondo Coast Guard </a:t>
            </a:r>
            <a:r>
              <a:rPr lang="en-US" sz="2400" i="1" dirty="0" smtClean="0"/>
              <a:t>Authorization </a:t>
            </a:r>
            <a:r>
              <a:rPr lang="en-US" sz="2400" i="1" dirty="0"/>
              <a:t>Act of 2018 </a:t>
            </a:r>
            <a:r>
              <a:rPr lang="en-US" sz="2400" dirty="0"/>
              <a:t>replaced nine Coast Guard federal advisory committees with similar committees. </a:t>
            </a:r>
            <a:r>
              <a:rPr lang="en-US" sz="2400" dirty="0" smtClean="0"/>
              <a:t> </a:t>
            </a:r>
          </a:p>
          <a:p>
            <a:r>
              <a:rPr lang="en-US" sz="2400" dirty="0" smtClean="0"/>
              <a:t>The extension of the CFSAC to operate until December 4, 2020 complies with section 601(d) of the </a:t>
            </a:r>
            <a:r>
              <a:rPr lang="en-US" sz="2400" i="1" dirty="0" smtClean="0"/>
              <a:t>Frank LoBiondo Coast Guard Auth Act of 2018.</a:t>
            </a:r>
          </a:p>
          <a:p>
            <a:pPr marL="0" lvl="0" indent="0" hangingPunct="0">
              <a:buNone/>
            </a:pPr>
            <a:r>
              <a:rPr lang="en-US" sz="2400" dirty="0" smtClean="0"/>
              <a:t> </a:t>
            </a:r>
          </a:p>
          <a:p>
            <a:pPr marL="0" indent="0" hangingPunct="0">
              <a:buNone/>
            </a:pPr>
            <a:endParaRPr lang="en-US" dirty="0"/>
          </a:p>
          <a:p>
            <a:pPr lvl="0" hangingPunct="0"/>
            <a:endParaRPr lang="en-US" dirty="0" smtClean="0"/>
          </a:p>
          <a:p>
            <a:pPr lvl="0" hangingPunct="0"/>
            <a:endParaRPr lang="en-US" dirty="0"/>
          </a:p>
          <a:p>
            <a:pPr lvl="0" hangingPunct="0"/>
            <a:endParaRPr lang="en-US" dirty="0" smtClean="0"/>
          </a:p>
          <a:p>
            <a:pPr lvl="0" hangingPunct="0"/>
            <a:endParaRPr lang="en-US" dirty="0"/>
          </a:p>
          <a:p>
            <a:pPr lvl="0" hangingPunct="0"/>
            <a:endParaRPr lang="en-US" dirty="0" smtClean="0"/>
          </a:p>
          <a:p>
            <a:pPr lvl="0" hangingPunct="0"/>
            <a:r>
              <a:rPr lang="en-US" dirty="0" smtClean="0"/>
              <a:t>To </a:t>
            </a:r>
            <a:r>
              <a:rPr lang="en-US" dirty="0"/>
              <a:t>comply with the Act, we must file charters for the nine new committees, and solicit nominations for members to be appointed by the Secretary.  That effort is in progress.  The Coast Guard has prioritized this effort and will continue to work with federal advisory committees and DHS CMO to ensure the committees function fully. </a:t>
            </a:r>
          </a:p>
          <a:p>
            <a:pPr>
              <a:buFont typeface="Wingdings" pitchFamily="2" charset="2"/>
              <a:buChar char="Ø"/>
            </a:pPr>
            <a:r>
              <a:rPr lang="en-US" dirty="0" smtClean="0"/>
              <a:t>The origins and purpose of FACA</a:t>
            </a:r>
          </a:p>
          <a:p>
            <a:pPr>
              <a:buFont typeface="Wingdings" pitchFamily="2" charset="2"/>
              <a:buChar char="Ø"/>
            </a:pPr>
            <a:r>
              <a:rPr lang="en-US" dirty="0" smtClean="0"/>
              <a:t> Committee Operations</a:t>
            </a:r>
          </a:p>
          <a:p>
            <a:pPr>
              <a:buFont typeface="Wingdings" pitchFamily="2" charset="2"/>
              <a:buChar char="Ø"/>
            </a:pPr>
            <a:r>
              <a:rPr lang="en-US" dirty="0" smtClean="0"/>
              <a:t>Roles and Responsibilities as FACA member</a:t>
            </a:r>
          </a:p>
          <a:p>
            <a:pPr>
              <a:buFont typeface="Wingdings" pitchFamily="2" charset="2"/>
              <a:buChar char="Ø"/>
            </a:pPr>
            <a:r>
              <a:rPr lang="en-US" dirty="0" smtClean="0"/>
              <a:t>Restrictions on Members’ Activities</a:t>
            </a:r>
          </a:p>
          <a:p>
            <a:pPr>
              <a:buFont typeface="Wingdings" pitchFamily="2" charset="2"/>
              <a:buChar char="Ø"/>
            </a:pPr>
            <a:r>
              <a:rPr lang="en-US" dirty="0" smtClean="0"/>
              <a:t>Online sources regarding FACA Committees</a:t>
            </a:r>
          </a:p>
          <a:p>
            <a:pPr>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80FCE30D-2DDE-4F8A-88B2-7668A0A9A9BE}" type="slidenum">
              <a:rPr lang="en-US" smtClean="0"/>
              <a:pPr/>
              <a:t>2</a:t>
            </a:fld>
            <a:endParaRPr lang="en-US" dirty="0"/>
          </a:p>
        </p:txBody>
      </p:sp>
    </p:spTree>
  </p:cSld>
  <p:clrMapOvr>
    <a:masterClrMapping/>
  </p:clrMapOvr>
  <p:transition spd="slow" advTm="2000">
    <p:blinds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F4A9477-CA68-42A7-9260-FC733CE4B851}" type="slidenum">
              <a:rPr lang="en-US"/>
              <a:pPr/>
              <a:t>3</a:t>
            </a:fld>
            <a:endParaRPr lang="en-US" dirty="0"/>
          </a:p>
        </p:txBody>
      </p:sp>
      <p:sp>
        <p:nvSpPr>
          <p:cNvPr id="30722" name="AutoShape 2"/>
          <p:cNvSpPr>
            <a:spLocks noGrp="1" noChangeArrowheads="1"/>
          </p:cNvSpPr>
          <p:nvPr>
            <p:ph type="title"/>
          </p:nvPr>
        </p:nvSpPr>
        <p:spPr/>
        <p:txBody>
          <a:bodyPr/>
          <a:lstStyle/>
          <a:p>
            <a:r>
              <a:rPr lang="en-US" sz="2800" dirty="0"/>
              <a:t>Federal Advisory Committee </a:t>
            </a:r>
            <a:r>
              <a:rPr lang="en-US" sz="2800" dirty="0" smtClean="0"/>
              <a:t>Update</a:t>
            </a:r>
            <a:endParaRPr lang="en-US" sz="2800" dirty="0"/>
          </a:p>
        </p:txBody>
      </p:sp>
      <p:sp>
        <p:nvSpPr>
          <p:cNvPr id="30723" name="Rectangle 3"/>
          <p:cNvSpPr>
            <a:spLocks noGrp="1" noChangeArrowheads="1"/>
          </p:cNvSpPr>
          <p:nvPr>
            <p:ph type="body" idx="1"/>
          </p:nvPr>
        </p:nvSpPr>
        <p:spPr>
          <a:xfrm>
            <a:off x="838200" y="2362200"/>
            <a:ext cx="7693025" cy="4191000"/>
          </a:xfrm>
        </p:spPr>
        <p:txBody>
          <a:bodyPr/>
          <a:lstStyle/>
          <a:p>
            <a:pPr lvl="0" hangingPunct="0"/>
            <a:r>
              <a:rPr lang="en-US" sz="2400" dirty="0" smtClean="0"/>
              <a:t>To </a:t>
            </a:r>
            <a:r>
              <a:rPr lang="en-US" sz="2400" dirty="0"/>
              <a:t>comply with the Act, we must file charters for the nine new committees, and solicit nominations for members to be appointed by the </a:t>
            </a:r>
            <a:r>
              <a:rPr lang="en-US" sz="2400" dirty="0" smtClean="0"/>
              <a:t>Secretary. That </a:t>
            </a:r>
            <a:r>
              <a:rPr lang="en-US" sz="2400" dirty="0"/>
              <a:t>effort is in progress. </a:t>
            </a:r>
            <a:r>
              <a:rPr lang="en-US" sz="2400" dirty="0" smtClean="0"/>
              <a:t>The </a:t>
            </a:r>
            <a:r>
              <a:rPr lang="en-US" sz="2400" dirty="0"/>
              <a:t>Coast Guard has prioritized this effort </a:t>
            </a:r>
            <a:r>
              <a:rPr lang="en-US" sz="2400" dirty="0" smtClean="0"/>
              <a:t>and will continue to work with federal advisory committees and DHS CMO to ensure the new committees function fully.</a:t>
            </a:r>
          </a:p>
          <a:p>
            <a:pPr lvl="0" hangingPunct="0"/>
            <a:r>
              <a:rPr lang="en-US" sz="2400" dirty="0" smtClean="0"/>
              <a:t>DHS is in the process of filing the </a:t>
            </a:r>
            <a:r>
              <a:rPr lang="en-US" sz="2400" smtClean="0"/>
              <a:t>N-CFSAC charter.</a:t>
            </a:r>
            <a:endParaRPr lang="en-US" sz="2400" dirty="0" smtClean="0"/>
          </a:p>
          <a:p>
            <a:pPr lvl="0" hangingPunct="0"/>
            <a:r>
              <a:rPr lang="en-US" sz="2400" dirty="0" smtClean="0"/>
              <a:t>We are working on advertising the N-CFSAC 3</a:t>
            </a:r>
            <a:r>
              <a:rPr lang="en-US" sz="2400" baseline="30000" dirty="0" smtClean="0"/>
              <a:t>rd</a:t>
            </a:r>
            <a:r>
              <a:rPr lang="en-US" sz="2400" dirty="0" smtClean="0"/>
              <a:t> solicitation soon. </a:t>
            </a:r>
          </a:p>
          <a:p>
            <a:pPr marL="0" lvl="0" indent="0" hangingPunct="0">
              <a:buNone/>
            </a:pPr>
            <a:r>
              <a:rPr lang="en-US" dirty="0" smtClean="0"/>
              <a:t> </a:t>
            </a:r>
            <a:endParaRPr lang="en-US" dirty="0"/>
          </a:p>
        </p:txBody>
      </p:sp>
    </p:spTree>
  </p:cSld>
  <p:clrMapOvr>
    <a:masterClrMapping/>
  </p:clrMapOvr>
  <p:transition spd="slow" advTm="2000">
    <p:blinds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EE8D4339-3B7C-4954-BAFA-4B7B56F7143A}" type="slidenum">
              <a:rPr lang="en-US" smtClean="0"/>
              <a:pPr/>
              <a:t>4</a:t>
            </a:fld>
            <a:endParaRPr lang="en-US" dirty="0" smtClean="0"/>
          </a:p>
        </p:txBody>
      </p:sp>
      <p:sp>
        <p:nvSpPr>
          <p:cNvPr id="20483" name="AutoShape 2"/>
          <p:cNvSpPr>
            <a:spLocks noGrp="1" noChangeArrowheads="1"/>
          </p:cNvSpPr>
          <p:nvPr>
            <p:ph type="title"/>
          </p:nvPr>
        </p:nvSpPr>
        <p:spPr/>
        <p:txBody>
          <a:bodyPr/>
          <a:lstStyle/>
          <a:p>
            <a:pPr eaLnBrk="1" hangingPunct="1"/>
            <a:endParaRPr lang="en-US" sz="3200" dirty="0" smtClean="0"/>
          </a:p>
        </p:txBody>
      </p:sp>
      <p:sp>
        <p:nvSpPr>
          <p:cNvPr id="20484" name="Rectangle 3"/>
          <p:cNvSpPr>
            <a:spLocks noGrp="1" noChangeArrowheads="1"/>
          </p:cNvSpPr>
          <p:nvPr>
            <p:ph type="body" idx="1"/>
          </p:nvPr>
        </p:nvSpPr>
        <p:spPr>
          <a:xfrm>
            <a:off x="1524000" y="2286000"/>
            <a:ext cx="6931025" cy="3724275"/>
          </a:xfrm>
        </p:spPr>
        <p:txBody>
          <a:bodyPr/>
          <a:lstStyle/>
          <a:p>
            <a:pPr eaLnBrk="1" hangingPunct="1">
              <a:spcBef>
                <a:spcPct val="0"/>
              </a:spcBef>
              <a:buFont typeface="Wingdings" pitchFamily="2" charset="2"/>
              <a:buNone/>
            </a:pPr>
            <a:r>
              <a:rPr lang="en-US" sz="3600" b="1" dirty="0" smtClean="0"/>
              <a:t>Contact Information</a:t>
            </a:r>
          </a:p>
          <a:p>
            <a:pPr eaLnBrk="1" hangingPunct="1">
              <a:spcBef>
                <a:spcPct val="0"/>
              </a:spcBef>
              <a:buFont typeface="Wingdings" pitchFamily="2" charset="2"/>
              <a:buNone/>
            </a:pPr>
            <a:endParaRPr lang="en-US" sz="3600" b="1" dirty="0" smtClean="0">
              <a:solidFill>
                <a:srgbClr val="006600"/>
              </a:solidFill>
              <a:latin typeface="GoudyOlSt BT" pitchFamily="18" charset="0"/>
            </a:endParaRPr>
          </a:p>
          <a:p>
            <a:pPr eaLnBrk="1" hangingPunct="1">
              <a:spcBef>
                <a:spcPct val="0"/>
              </a:spcBef>
              <a:buFont typeface="Wingdings" pitchFamily="2" charset="2"/>
              <a:buNone/>
            </a:pPr>
            <a:r>
              <a:rPr lang="en-US" sz="2000" b="1" dirty="0" smtClean="0">
                <a:solidFill>
                  <a:srgbClr val="006600"/>
                </a:solidFill>
                <a:latin typeface="GoudyOlSt BT" pitchFamily="18" charset="0"/>
              </a:rPr>
              <a:t>Melanee Libby</a:t>
            </a:r>
          </a:p>
          <a:p>
            <a:pPr eaLnBrk="1" hangingPunct="1">
              <a:spcBef>
                <a:spcPts val="63"/>
              </a:spcBef>
              <a:buFont typeface="Wingdings" pitchFamily="2" charset="2"/>
              <a:buNone/>
            </a:pPr>
            <a:r>
              <a:rPr lang="en-US" sz="2000" b="1" dirty="0" smtClean="0">
                <a:solidFill>
                  <a:srgbClr val="006600"/>
                </a:solidFill>
                <a:latin typeface="GoudyOlSt BT" pitchFamily="18" charset="0"/>
              </a:rPr>
              <a:t>Group Federal Officer			</a:t>
            </a:r>
          </a:p>
          <a:p>
            <a:pPr eaLnBrk="1" hangingPunct="1">
              <a:buFont typeface="Wingdings" pitchFamily="2" charset="2"/>
              <a:buNone/>
            </a:pPr>
            <a:r>
              <a:rPr lang="en-US" sz="2000" b="1" dirty="0" smtClean="0">
                <a:solidFill>
                  <a:srgbClr val="006600"/>
                </a:solidFill>
                <a:latin typeface="GoudyOlSt BT" pitchFamily="18" charset="0"/>
              </a:rPr>
              <a:t>US Coast Guard</a:t>
            </a:r>
          </a:p>
          <a:p>
            <a:pPr eaLnBrk="1" hangingPunct="1">
              <a:buFont typeface="Wingdings" pitchFamily="2" charset="2"/>
              <a:buNone/>
            </a:pPr>
            <a:r>
              <a:rPr lang="en-US" sz="2000" b="1" dirty="0" smtClean="0">
                <a:solidFill>
                  <a:srgbClr val="006600"/>
                </a:solidFill>
                <a:latin typeface="GoudyOlSt BT" pitchFamily="18" charset="0"/>
              </a:rPr>
              <a:t>Ph: (703) 822-3736 (cell #) </a:t>
            </a:r>
            <a:endParaRPr lang="en-US" sz="2000" b="1" dirty="0">
              <a:solidFill>
                <a:srgbClr val="006600"/>
              </a:solidFill>
              <a:latin typeface="GoudyOlSt BT" pitchFamily="18" charset="0"/>
              <a:sym typeface="Wingdings" pitchFamily="2" charset="2"/>
            </a:endParaRPr>
          </a:p>
          <a:p>
            <a:pPr eaLnBrk="1" hangingPunct="1">
              <a:buFont typeface="Wingdings" pitchFamily="2" charset="2"/>
              <a:buNone/>
            </a:pPr>
            <a:r>
              <a:rPr lang="en-US" sz="2000" b="1" dirty="0" smtClean="0">
                <a:solidFill>
                  <a:srgbClr val="006600"/>
                </a:solidFill>
                <a:latin typeface="GoudyOlSt BT" pitchFamily="18" charset="0"/>
              </a:rPr>
              <a:t>E-mail: melanee.g.libby@uscg.mil</a:t>
            </a:r>
          </a:p>
          <a:p>
            <a:pPr eaLnBrk="1" hangingPunct="1"/>
            <a:endParaRPr lang="en-US" sz="2000" b="1" dirty="0" smtClean="0">
              <a:solidFill>
                <a:srgbClr val="006600"/>
              </a:solidFill>
              <a:latin typeface="GoudyOlSt BT" pitchFamily="18" charset="0"/>
            </a:endParaRPr>
          </a:p>
        </p:txBody>
      </p:sp>
    </p:spTree>
  </p:cSld>
  <p:clrMapOvr>
    <a:masterClrMapping/>
  </p:clrMapOvr>
  <p:transition spd="slow">
    <p:blinds dir="vert"/>
  </p:transition>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2048</TotalTime>
  <Words>274</Words>
  <Application>Microsoft Office PowerPoint</Application>
  <PresentationFormat>On-screen Show (4:3)</PresentationFormat>
  <Paragraphs>41</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GoudyOlSt BT</vt:lpstr>
      <vt:lpstr>Times New Roman</vt:lpstr>
      <vt:lpstr>Wingdings</vt:lpstr>
      <vt:lpstr>Capsules</vt:lpstr>
      <vt:lpstr>Federal Advisory Committee Update</vt:lpstr>
      <vt:lpstr>COAST GUARD FACA UPDATE</vt:lpstr>
      <vt:lpstr>Federal Advisory Committee Update</vt:lpstr>
      <vt:lpstr>PowerPoint Presentation</vt:lpstr>
    </vt:vector>
  </TitlesOfParts>
  <Company>Department of Homeland Security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Advisory Committee Act (FACA) Overview</dc:title>
  <dc:creator>DHS</dc:creator>
  <cp:lastModifiedBy>Troy Luna</cp:lastModifiedBy>
  <cp:revision>109</cp:revision>
  <dcterms:created xsi:type="dcterms:W3CDTF">2007-08-02T13:05:29Z</dcterms:created>
  <dcterms:modified xsi:type="dcterms:W3CDTF">2020-09-28T12:43:13Z</dcterms:modified>
</cp:coreProperties>
</file>