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"/>
  </p:notes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4062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F6D83B-B091-43F9-95F9-01FC510B1E86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6D5C42-4CC3-449E-BF65-D74CA153C6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28974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Pictures:</a:t>
            </a:r>
          </a:p>
          <a:p>
            <a:endParaRPr lang="en-US" dirty="0" smtClean="0"/>
          </a:p>
          <a:p>
            <a:r>
              <a:rPr lang="en-US" dirty="0" smtClean="0"/>
              <a:t>Left</a:t>
            </a:r>
            <a:r>
              <a:rPr lang="en-US" baseline="0" dirty="0" smtClean="0"/>
              <a:t>: A post COVID CFV exam in Sector San Juan</a:t>
            </a:r>
          </a:p>
          <a:p>
            <a:r>
              <a:rPr lang="en-US" baseline="0" dirty="0" smtClean="0"/>
              <a:t>Right: A small 1977 FRP shrimp </a:t>
            </a:r>
            <a:r>
              <a:rPr lang="en-US" baseline="0" smtClean="0"/>
              <a:t>boat u/w in </a:t>
            </a:r>
            <a:r>
              <a:rPr lang="en-US" baseline="0" dirty="0" smtClean="0"/>
              <a:t>Sector Charleston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D5C42-4CC3-449E-BF65-D74CA153C688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2542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Pictures:</a:t>
            </a:r>
          </a:p>
          <a:p>
            <a:endParaRPr lang="en-US" dirty="0" smtClean="0"/>
          </a:p>
          <a:p>
            <a:r>
              <a:rPr lang="en-US" dirty="0" smtClean="0"/>
              <a:t>Left: D7 CFV</a:t>
            </a:r>
            <a:r>
              <a:rPr lang="en-US" baseline="0" dirty="0" smtClean="0"/>
              <a:t> training provided to </a:t>
            </a:r>
            <a:r>
              <a:rPr lang="en-US" baseline="0" dirty="0" err="1" smtClean="0"/>
              <a:t>Auxilliarists</a:t>
            </a:r>
            <a:endParaRPr lang="en-US" baseline="0" dirty="0" smtClean="0"/>
          </a:p>
          <a:p>
            <a:r>
              <a:rPr lang="en-US" baseline="0" dirty="0" smtClean="0"/>
              <a:t>Right: A 1958 wooden shrimp boat gets washed ashore after loss of propulsion in Sector Charleston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6D5C42-4CC3-449E-BF65-D74CA153C688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854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58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4731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88408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8430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90307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91324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2968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5280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3518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396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CA8DAF-E845-413E-A504-BC3E3D2583E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8233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CA8DAF-E845-413E-A504-BC3E3D2583E5}" type="datetimeFigureOut">
              <a:rPr lang="en-US" smtClean="0"/>
              <a:t>9/3/2020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AC2AE8-8D1C-4A92-A462-EB6F0E28D16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98552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Coast Guard District 7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/>
            <a:r>
              <a:rPr lang="en-US" dirty="0" smtClean="0"/>
              <a:t>FV District Coordinator Report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6016" y="2668189"/>
            <a:ext cx="5400676" cy="4050507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075" y="2668189"/>
            <a:ext cx="5353049" cy="40147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82361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FV District Coordinator Report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8 CFV losses FY20 to date</a:t>
            </a:r>
          </a:p>
          <a:p>
            <a:r>
              <a:rPr lang="en-US" dirty="0" smtClean="0"/>
              <a:t>3 CFV </a:t>
            </a:r>
            <a:r>
              <a:rPr lang="en-US" dirty="0"/>
              <a:t>fatalities FY20 to date</a:t>
            </a:r>
            <a:endParaRPr lang="en-US" dirty="0" smtClean="0"/>
          </a:p>
          <a:p>
            <a:r>
              <a:rPr lang="en-US" dirty="0" smtClean="0"/>
              <a:t>9 CFV </a:t>
            </a:r>
            <a:r>
              <a:rPr lang="en-US" dirty="0"/>
              <a:t>injuries FY20 to date</a:t>
            </a:r>
            <a:endParaRPr lang="en-US" dirty="0" smtClean="0"/>
          </a:p>
          <a:p>
            <a:r>
              <a:rPr lang="en-US" dirty="0" smtClean="0"/>
              <a:t>CFV population within District </a:t>
            </a:r>
            <a:r>
              <a:rPr lang="en-US" dirty="0"/>
              <a:t>(4900 State/1943 Documented)</a:t>
            </a:r>
            <a:endParaRPr lang="en-US" dirty="0" smtClean="0"/>
          </a:p>
          <a:p>
            <a:r>
              <a:rPr lang="en-US" dirty="0" smtClean="0"/>
              <a:t>438 Dockside Exams completed (within District </a:t>
            </a:r>
            <a:r>
              <a:rPr lang="en-US" dirty="0"/>
              <a:t>FY20 to </a:t>
            </a:r>
            <a:r>
              <a:rPr lang="en-US" dirty="0" smtClean="0"/>
              <a:t>date</a:t>
            </a:r>
            <a:r>
              <a:rPr lang="en-US" dirty="0"/>
              <a:t>)</a:t>
            </a:r>
          </a:p>
          <a:p>
            <a:r>
              <a:rPr lang="en-US" dirty="0" smtClean="0"/>
              <a:t>Outreach </a:t>
            </a:r>
            <a:r>
              <a:rPr lang="en-US" dirty="0"/>
              <a:t>initiatives - Unit training for Stations/Cutters, AMSEA </a:t>
            </a:r>
            <a:r>
              <a:rPr lang="en-US" dirty="0" smtClean="0"/>
              <a:t>trainings, </a:t>
            </a:r>
            <a:r>
              <a:rPr lang="en-US" dirty="0" err="1" smtClean="0"/>
              <a:t>Dockwalking</a:t>
            </a:r>
            <a:endParaRPr lang="en-US" dirty="0" smtClean="0"/>
          </a:p>
          <a:p>
            <a:r>
              <a:rPr lang="en-US" dirty="0" smtClean="0"/>
              <a:t>District priorities -CFVs </a:t>
            </a:r>
            <a:r>
              <a:rPr lang="en-US" dirty="0"/>
              <a:t>&gt;3 NM mandatory exam requirement, Aging CFV fleet, Consistent regulatory </a:t>
            </a:r>
            <a:r>
              <a:rPr lang="en-US" dirty="0" smtClean="0"/>
              <a:t>enforcement</a:t>
            </a:r>
          </a:p>
          <a:p>
            <a:r>
              <a:rPr lang="en-US" dirty="0" smtClean="0"/>
              <a:t>District sponsored fishing industry expos, forums, </a:t>
            </a:r>
            <a:r>
              <a:rPr lang="en-US" dirty="0"/>
              <a:t>meetings - SAFMC, CFSAC, Third Party Organization </a:t>
            </a:r>
            <a:r>
              <a:rPr lang="en-US" dirty="0" smtClean="0"/>
              <a:t>Audits</a:t>
            </a:r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5158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7923" y="2340369"/>
            <a:ext cx="5553606" cy="416520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288" y="2340369"/>
            <a:ext cx="5553608" cy="41652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308287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152</Words>
  <Application>Microsoft Office PowerPoint</Application>
  <PresentationFormat>Widescreen</PresentationFormat>
  <Paragraphs>21</Paragraphs>
  <Slides>3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7" baseType="lpstr">
      <vt:lpstr>Arial</vt:lpstr>
      <vt:lpstr>Calibri</vt:lpstr>
      <vt:lpstr>Calibri Light</vt:lpstr>
      <vt:lpstr>Office Theme</vt:lpstr>
      <vt:lpstr>Coast Guard District 7</vt:lpstr>
      <vt:lpstr>FV District Coordinator Report</vt:lpstr>
      <vt:lpstr>PowerPoint Presentation</vt:lpstr>
    </vt:vector>
  </TitlesOfParts>
  <Company>U.S. Department of Defense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Coast Guard District #</dc:title>
  <dc:creator>Myers, Joseph D CIV</dc:creator>
  <cp:lastModifiedBy>Troy Luna</cp:lastModifiedBy>
  <cp:revision>10</cp:revision>
  <dcterms:created xsi:type="dcterms:W3CDTF">2019-10-02T11:34:53Z</dcterms:created>
  <dcterms:modified xsi:type="dcterms:W3CDTF">2020-09-03T12:30:23Z</dcterms:modified>
</cp:coreProperties>
</file>