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3.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9.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0.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7.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0"/>
  </p:notesMasterIdLst>
  <p:handoutMasterIdLst>
    <p:handoutMasterId r:id="rId71"/>
  </p:handoutMasterIdLst>
  <p:sldIdLst>
    <p:sldId id="434" r:id="rId2"/>
    <p:sldId id="476" r:id="rId3"/>
    <p:sldId id="498" r:id="rId4"/>
    <p:sldId id="499" r:id="rId5"/>
    <p:sldId id="501" r:id="rId6"/>
    <p:sldId id="502" r:id="rId7"/>
    <p:sldId id="503" r:id="rId8"/>
    <p:sldId id="505" r:id="rId9"/>
    <p:sldId id="506" r:id="rId10"/>
    <p:sldId id="479" r:id="rId11"/>
    <p:sldId id="480" r:id="rId12"/>
    <p:sldId id="481" r:id="rId13"/>
    <p:sldId id="436" r:id="rId14"/>
    <p:sldId id="435" r:id="rId15"/>
    <p:sldId id="394" r:id="rId16"/>
    <p:sldId id="397" r:id="rId17"/>
    <p:sldId id="398" r:id="rId18"/>
    <p:sldId id="399" r:id="rId19"/>
    <p:sldId id="400" r:id="rId20"/>
    <p:sldId id="412" r:id="rId21"/>
    <p:sldId id="459" r:id="rId22"/>
    <p:sldId id="460" r:id="rId23"/>
    <p:sldId id="477" r:id="rId24"/>
    <p:sldId id="463" r:id="rId25"/>
    <p:sldId id="464" r:id="rId26"/>
    <p:sldId id="465" r:id="rId27"/>
    <p:sldId id="466" r:id="rId28"/>
    <p:sldId id="468" r:id="rId29"/>
    <p:sldId id="472" r:id="rId30"/>
    <p:sldId id="473" r:id="rId31"/>
    <p:sldId id="475" r:id="rId32"/>
    <p:sldId id="478" r:id="rId33"/>
    <p:sldId id="474" r:id="rId34"/>
    <p:sldId id="401" r:id="rId35"/>
    <p:sldId id="405" r:id="rId36"/>
    <p:sldId id="426" r:id="rId37"/>
    <p:sldId id="415" r:id="rId38"/>
    <p:sldId id="433" r:id="rId39"/>
    <p:sldId id="419" r:id="rId40"/>
    <p:sldId id="458" r:id="rId41"/>
    <p:sldId id="437" r:id="rId42"/>
    <p:sldId id="444" r:id="rId43"/>
    <p:sldId id="443" r:id="rId44"/>
    <p:sldId id="445" r:id="rId45"/>
    <p:sldId id="448" r:id="rId46"/>
    <p:sldId id="449" r:id="rId47"/>
    <p:sldId id="450" r:id="rId48"/>
    <p:sldId id="451" r:id="rId49"/>
    <p:sldId id="452" r:id="rId50"/>
    <p:sldId id="454" r:id="rId51"/>
    <p:sldId id="455" r:id="rId52"/>
    <p:sldId id="457" r:id="rId53"/>
    <p:sldId id="439" r:id="rId54"/>
    <p:sldId id="423" r:id="rId55"/>
    <p:sldId id="441" r:id="rId56"/>
    <p:sldId id="482" r:id="rId57"/>
    <p:sldId id="402" r:id="rId58"/>
    <p:sldId id="404" r:id="rId59"/>
    <p:sldId id="411" r:id="rId60"/>
    <p:sldId id="407" r:id="rId61"/>
    <p:sldId id="403" r:id="rId62"/>
    <p:sldId id="416" r:id="rId63"/>
    <p:sldId id="406" r:id="rId64"/>
    <p:sldId id="408" r:id="rId65"/>
    <p:sldId id="409" r:id="rId66"/>
    <p:sldId id="410" r:id="rId67"/>
    <p:sldId id="414" r:id="rId68"/>
    <p:sldId id="429" r:id="rId69"/>
  </p:sldIdLst>
  <p:sldSz cx="9144000" cy="6858000" type="screen4x3"/>
  <p:notesSz cx="7010400" cy="9296400"/>
  <p:defaultTextStyle>
    <a:defPPr>
      <a:defRPr lang="en-US"/>
    </a:defPPr>
    <a:lvl1pPr algn="l" rtl="0" fontAlgn="base">
      <a:spcBef>
        <a:spcPct val="0"/>
      </a:spcBef>
      <a:spcAft>
        <a:spcPct val="0"/>
      </a:spcAft>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1pPr>
    <a:lvl2pPr marL="457200" algn="l" rtl="0" fontAlgn="base">
      <a:spcBef>
        <a:spcPct val="0"/>
      </a:spcBef>
      <a:spcAft>
        <a:spcPct val="0"/>
      </a:spcAft>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2pPr>
    <a:lvl3pPr marL="914400" algn="l" rtl="0" fontAlgn="base">
      <a:spcBef>
        <a:spcPct val="0"/>
      </a:spcBef>
      <a:spcAft>
        <a:spcPct val="0"/>
      </a:spcAft>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3pPr>
    <a:lvl4pPr marL="1371600" algn="l" rtl="0" fontAlgn="base">
      <a:spcBef>
        <a:spcPct val="0"/>
      </a:spcBef>
      <a:spcAft>
        <a:spcPct val="0"/>
      </a:spcAft>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4pPr>
    <a:lvl5pPr marL="1828800" algn="l" rtl="0" fontAlgn="base">
      <a:spcBef>
        <a:spcPct val="0"/>
      </a:spcBef>
      <a:spcAft>
        <a:spcPct val="0"/>
      </a:spcAft>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5pPr>
    <a:lvl6pPr marL="2286000" algn="l" defTabSz="914400" rtl="0" eaLnBrk="1" latinLnBrk="0" hangingPunct="1">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6pPr>
    <a:lvl7pPr marL="2743200" algn="l" defTabSz="914400" rtl="0" eaLnBrk="1" latinLnBrk="0" hangingPunct="1">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7pPr>
    <a:lvl8pPr marL="3200400" algn="l" defTabSz="914400" rtl="0" eaLnBrk="1" latinLnBrk="0" hangingPunct="1">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8pPr>
    <a:lvl9pPr marL="3657600" algn="l" defTabSz="914400" rtl="0" eaLnBrk="1" latinLnBrk="0" hangingPunct="1">
      <a:defRPr kern="1200">
        <a:solidFill>
          <a:srgbClr xmlns:mc="http://schemas.openxmlformats.org/markup-compatibility/2006" xmlns:a14="http://schemas.microsoft.com/office/drawing/2010/main" val="000000" mc:Ignorable=""/>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F0000" mc:Ignorable=""/>
    <a:srgbClr xmlns:mc="http://schemas.openxmlformats.org/markup-compatibility/2006" xmlns:a14="http://schemas.microsoft.com/office/drawing/2010/main" val="0099FF" mc:Ignorable=""/>
    <a:srgbClr xmlns:mc="http://schemas.openxmlformats.org/markup-compatibility/2006" xmlns:a14="http://schemas.microsoft.com/office/drawing/2010/main" val="00CC66" mc:Ignorable=""/>
    <a:srgbClr xmlns:mc="http://schemas.openxmlformats.org/markup-compatibility/2006" xmlns:a14="http://schemas.microsoft.com/office/drawing/2010/main" val="FF00FF" mc:Ignorable=""/>
    <a:srgbClr xmlns:mc="http://schemas.openxmlformats.org/markup-compatibility/2006" xmlns:a14="http://schemas.microsoft.com/office/drawing/2010/main" val="FFFF66" mc:Ignorable=""/>
    <a:srgbClr xmlns:mc="http://schemas.openxmlformats.org/markup-compatibility/2006" xmlns:a14="http://schemas.microsoft.com/office/drawing/2010/main" val="006699" mc:Ignorable=""/>
    <a:srgbClr xmlns:mc="http://schemas.openxmlformats.org/markup-compatibility/2006" xmlns:a14="http://schemas.microsoft.com/office/drawing/2010/main" val="000066" mc:Ignorable=""/>
    <a:srgbClr xmlns:mc="http://schemas.openxmlformats.org/markup-compatibility/2006" xmlns:a14="http://schemas.microsoft.com/office/drawing/2010/main" val="A50021"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87" autoAdjust="0"/>
    <p:restoredTop sz="85000" autoAdjust="0"/>
  </p:normalViewPr>
  <p:slideViewPr>
    <p:cSldViewPr>
      <p:cViewPr>
        <p:scale>
          <a:sx n="60" d="100"/>
          <a:sy n="60" d="100"/>
        </p:scale>
        <p:origin x="-714" y="-600"/>
      </p:cViewPr>
      <p:guideLst>
        <p:guide orient="horz" pos="2160"/>
        <p:guide pos="2880"/>
      </p:guideLst>
    </p:cSldViewPr>
  </p:slideViewPr>
  <p:outlineViewPr>
    <p:cViewPr>
      <p:scale>
        <a:sx n="33" d="100"/>
        <a:sy n="33" d="100"/>
      </p:scale>
      <p:origin x="0" y="1883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0" d="100"/>
          <a:sy n="50" d="100"/>
        </p:scale>
        <p:origin x="-2592" y="-222"/>
      </p:cViewPr>
      <p:guideLst>
        <p:guide orient="horz" pos="2928"/>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7.xml.rels><?xml version="1.0" encoding="UTF-8" standalone="yes"?>
<Relationships xmlns="http://schemas.openxmlformats.org/package/2006/relationships"><Relationship Id="rId1" Type="http://schemas.openxmlformats.org/officeDocument/2006/relationships/hyperlink" Target="http://www.epa.gov/ost/rules/UNDS/"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www.epa.gov/ost/rules/UN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BFC1D-4F52-455D-B587-8FE50DBC40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29DCFF-1741-48FD-A518-162386214E4A}">
      <dgm:prSet/>
      <dgm:spPr/>
      <dgm:t>
        <a:bodyPr/>
        <a:lstStyle/>
        <a:p>
          <a:pPr rtl="0"/>
          <a:r>
            <a:rPr lang="en-US" b="1" dirty="0" smtClean="0"/>
            <a:t>Students will fully understand the answer to each appropriate FOSC-R PQS item</a:t>
          </a:r>
          <a:endParaRPr lang="en-US" dirty="0"/>
        </a:p>
      </dgm:t>
    </dgm:pt>
    <dgm:pt modelId="{7C8A3887-48B8-40D8-A3FE-59291CC16041}" type="parTrans" cxnId="{08FB2A49-2DFF-4259-B4AD-0FC544C68183}">
      <dgm:prSet/>
      <dgm:spPr/>
      <dgm:t>
        <a:bodyPr/>
        <a:lstStyle/>
        <a:p>
          <a:endParaRPr lang="en-US"/>
        </a:p>
      </dgm:t>
    </dgm:pt>
    <dgm:pt modelId="{FCBF4ED0-C2F3-44BB-A147-BD37F2A597D2}" type="sibTrans" cxnId="{08FB2A49-2DFF-4259-B4AD-0FC544C68183}">
      <dgm:prSet/>
      <dgm:spPr/>
      <dgm:t>
        <a:bodyPr/>
        <a:lstStyle/>
        <a:p>
          <a:endParaRPr lang="en-US"/>
        </a:p>
      </dgm:t>
    </dgm:pt>
    <dgm:pt modelId="{4481ABB0-A322-414D-8C8A-31D012A7DCC6}">
      <dgm:prSet/>
      <dgm:spPr/>
      <dgm:t>
        <a:bodyPr/>
        <a:lstStyle/>
        <a:p>
          <a:pPr rtl="0"/>
          <a:r>
            <a:rPr lang="en-US" b="1" dirty="0" smtClean="0"/>
            <a:t>Included will be a comprehensive review of authorities and jurisdiction in order to ensure familiarity with:</a:t>
          </a:r>
          <a:endParaRPr lang="en-US" dirty="0"/>
        </a:p>
      </dgm:t>
    </dgm:pt>
    <dgm:pt modelId="{14AD0237-0AF4-4E1A-BF14-6885554E3098}" type="parTrans" cxnId="{59DA2A3E-E18C-4C45-BCF0-6C975AA501F0}">
      <dgm:prSet/>
      <dgm:spPr/>
      <dgm:t>
        <a:bodyPr/>
        <a:lstStyle/>
        <a:p>
          <a:endParaRPr lang="en-US"/>
        </a:p>
      </dgm:t>
    </dgm:pt>
    <dgm:pt modelId="{D7A3554C-EAAD-4BC8-9104-7B639ECF5223}" type="sibTrans" cxnId="{59DA2A3E-E18C-4C45-BCF0-6C975AA501F0}">
      <dgm:prSet/>
      <dgm:spPr/>
      <dgm:t>
        <a:bodyPr/>
        <a:lstStyle/>
        <a:p>
          <a:endParaRPr lang="en-US"/>
        </a:p>
      </dgm:t>
    </dgm:pt>
    <dgm:pt modelId="{BADF9C9C-BDDE-41BA-9474-3D235608A9BF}">
      <dgm:prSet/>
      <dgm:spPr/>
      <dgm:t>
        <a:bodyPr/>
        <a:lstStyle/>
        <a:p>
          <a:pPr rtl="0"/>
          <a:r>
            <a:rPr lang="en-US" dirty="0" smtClean="0"/>
            <a:t>Specific aspects of CWA &amp; CERCLA</a:t>
          </a:r>
          <a:endParaRPr lang="en-US" dirty="0"/>
        </a:p>
      </dgm:t>
    </dgm:pt>
    <dgm:pt modelId="{8FFD57E7-1680-4722-8678-48B481478A1A}" type="parTrans" cxnId="{C87D48F3-FC2A-4199-BFFE-DD67F5ADE2BE}">
      <dgm:prSet/>
      <dgm:spPr/>
      <dgm:t>
        <a:bodyPr/>
        <a:lstStyle/>
        <a:p>
          <a:endParaRPr lang="en-US"/>
        </a:p>
      </dgm:t>
    </dgm:pt>
    <dgm:pt modelId="{9769D6BD-C0A4-47F3-9C33-8F87ED7FF112}" type="sibTrans" cxnId="{C87D48F3-FC2A-4199-BFFE-DD67F5ADE2BE}">
      <dgm:prSet/>
      <dgm:spPr/>
      <dgm:t>
        <a:bodyPr/>
        <a:lstStyle/>
        <a:p>
          <a:endParaRPr lang="en-US"/>
        </a:p>
      </dgm:t>
    </dgm:pt>
    <dgm:pt modelId="{958F2447-CEF8-4873-897E-A990721962E0}">
      <dgm:prSet/>
      <dgm:spPr/>
      <dgm:t>
        <a:bodyPr/>
        <a:lstStyle/>
        <a:p>
          <a:pPr rtl="0"/>
          <a:r>
            <a:rPr lang="en-US" dirty="0" smtClean="0"/>
            <a:t>Response framework under the NCP, CWA, CERCLA, and RCRA</a:t>
          </a:r>
          <a:endParaRPr lang="en-US" dirty="0"/>
        </a:p>
      </dgm:t>
    </dgm:pt>
    <dgm:pt modelId="{D06767A2-2079-484E-848C-4A2AD8BB99E5}" type="parTrans" cxnId="{9AB34258-5D32-4A98-AF0A-FB8CFE508642}">
      <dgm:prSet/>
      <dgm:spPr/>
      <dgm:t>
        <a:bodyPr/>
        <a:lstStyle/>
        <a:p>
          <a:endParaRPr lang="en-US"/>
        </a:p>
      </dgm:t>
    </dgm:pt>
    <dgm:pt modelId="{248AB32C-4AB9-4C0F-A00A-270F988C09B8}" type="sibTrans" cxnId="{9AB34258-5D32-4A98-AF0A-FB8CFE508642}">
      <dgm:prSet/>
      <dgm:spPr/>
      <dgm:t>
        <a:bodyPr/>
        <a:lstStyle/>
        <a:p>
          <a:endParaRPr lang="en-US"/>
        </a:p>
      </dgm:t>
    </dgm:pt>
    <dgm:pt modelId="{C738EE39-02E3-4575-A002-6045CAC2E6ED}">
      <dgm:prSet/>
      <dgm:spPr/>
      <dgm:t>
        <a:bodyPr/>
        <a:lstStyle/>
        <a:p>
          <a:pPr rtl="0"/>
          <a:r>
            <a:rPr lang="en-US" dirty="0" smtClean="0"/>
            <a:t>Enforcement mechanisms under the NCP, CWA, and CERCLA</a:t>
          </a:r>
          <a:endParaRPr lang="en-US" dirty="0"/>
        </a:p>
      </dgm:t>
    </dgm:pt>
    <dgm:pt modelId="{F9B96FF9-B4D7-4A38-A687-248D912D121A}" type="parTrans" cxnId="{A60E4C46-3B9A-4FBB-AF1D-7B553B6F4AFB}">
      <dgm:prSet/>
      <dgm:spPr/>
      <dgm:t>
        <a:bodyPr/>
        <a:lstStyle/>
        <a:p>
          <a:endParaRPr lang="en-US"/>
        </a:p>
      </dgm:t>
    </dgm:pt>
    <dgm:pt modelId="{157A56A1-FC0C-4C7C-AB0D-4B3D9CBB793D}" type="sibTrans" cxnId="{A60E4C46-3B9A-4FBB-AF1D-7B553B6F4AFB}">
      <dgm:prSet/>
      <dgm:spPr/>
      <dgm:t>
        <a:bodyPr/>
        <a:lstStyle/>
        <a:p>
          <a:endParaRPr lang="en-US"/>
        </a:p>
      </dgm:t>
    </dgm:pt>
    <dgm:pt modelId="{3EFB8B9D-B5BA-4E15-AEFC-CE4EED9262B1}">
      <dgm:prSet/>
      <dgm:spPr/>
      <dgm:t>
        <a:bodyPr/>
        <a:lstStyle/>
        <a:p>
          <a:pPr rtl="0"/>
          <a:r>
            <a:rPr lang="en-US" dirty="0" smtClean="0"/>
            <a:t>The differences and relationships between applicable statutes, regulations, guidance, and SOPs</a:t>
          </a:r>
          <a:endParaRPr lang="en-US" dirty="0"/>
        </a:p>
      </dgm:t>
    </dgm:pt>
    <dgm:pt modelId="{92C1DEE7-E17D-4C81-8950-883F76921795}" type="parTrans" cxnId="{474124C7-2A98-4182-8AD4-10C0947F590C}">
      <dgm:prSet/>
      <dgm:spPr/>
      <dgm:t>
        <a:bodyPr/>
        <a:lstStyle/>
        <a:p>
          <a:endParaRPr lang="en-US"/>
        </a:p>
      </dgm:t>
    </dgm:pt>
    <dgm:pt modelId="{AD678962-5EFF-4C41-83BC-B042B7D3F3FD}" type="sibTrans" cxnId="{474124C7-2A98-4182-8AD4-10C0947F590C}">
      <dgm:prSet/>
      <dgm:spPr/>
      <dgm:t>
        <a:bodyPr/>
        <a:lstStyle/>
        <a:p>
          <a:endParaRPr lang="en-US"/>
        </a:p>
      </dgm:t>
    </dgm:pt>
    <dgm:pt modelId="{CFC5E5AB-439D-4441-B880-427215D64F9C}">
      <dgm:prSet/>
      <dgm:spPr/>
      <dgm:t>
        <a:bodyPr/>
        <a:lstStyle/>
        <a:p>
          <a:pPr rtl="0"/>
          <a:r>
            <a:rPr lang="en-US" dirty="0" smtClean="0"/>
            <a:t>Statutory vernacular and nomenclature</a:t>
          </a:r>
          <a:endParaRPr lang="en-US" dirty="0"/>
        </a:p>
      </dgm:t>
    </dgm:pt>
    <dgm:pt modelId="{87D2B0F8-1555-42C0-BA63-75F922636394}" type="parTrans" cxnId="{F6832852-7B8A-4BA5-AA53-17CA490EE5B2}">
      <dgm:prSet/>
      <dgm:spPr/>
      <dgm:t>
        <a:bodyPr/>
        <a:lstStyle/>
        <a:p>
          <a:endParaRPr lang="en-US"/>
        </a:p>
      </dgm:t>
    </dgm:pt>
    <dgm:pt modelId="{6CBCF43F-000C-40BB-9A5D-E8B64815EEDF}" type="sibTrans" cxnId="{F6832852-7B8A-4BA5-AA53-17CA490EE5B2}">
      <dgm:prSet/>
      <dgm:spPr/>
      <dgm:t>
        <a:bodyPr/>
        <a:lstStyle/>
        <a:p>
          <a:endParaRPr lang="en-US"/>
        </a:p>
      </dgm:t>
    </dgm:pt>
    <dgm:pt modelId="{91CD2A02-FAA0-466D-9990-FDD9FA160F6E}">
      <dgm:prSet/>
      <dgm:spPr/>
      <dgm:t>
        <a:bodyPr/>
        <a:lstStyle/>
        <a:p>
          <a:pPr rtl="0"/>
          <a:r>
            <a:rPr lang="en-US" dirty="0" smtClean="0"/>
            <a:t>The ability to identify common problems, pitfalls, and politics associated with environmental response and enforcement</a:t>
          </a:r>
          <a:endParaRPr lang="en-US" dirty="0"/>
        </a:p>
      </dgm:t>
    </dgm:pt>
    <dgm:pt modelId="{1A77FC81-3F76-4545-8ADE-3A411F1B0100}" type="parTrans" cxnId="{A3A06C17-FDBE-4245-A0EE-CD0A33EE5A6E}">
      <dgm:prSet/>
      <dgm:spPr/>
      <dgm:t>
        <a:bodyPr/>
        <a:lstStyle/>
        <a:p>
          <a:endParaRPr lang="en-US"/>
        </a:p>
      </dgm:t>
    </dgm:pt>
    <dgm:pt modelId="{A971E4D0-2105-4181-9DD5-E446865AF55E}" type="sibTrans" cxnId="{A3A06C17-FDBE-4245-A0EE-CD0A33EE5A6E}">
      <dgm:prSet/>
      <dgm:spPr/>
      <dgm:t>
        <a:bodyPr/>
        <a:lstStyle/>
        <a:p>
          <a:endParaRPr lang="en-US"/>
        </a:p>
      </dgm:t>
    </dgm:pt>
    <dgm:pt modelId="{256ECAF6-1E45-4919-B533-E5F87A30761F}">
      <dgm:prSet/>
      <dgm:spPr/>
      <dgm:t>
        <a:bodyPr/>
        <a:lstStyle/>
        <a:p>
          <a:pPr rtl="0"/>
          <a:r>
            <a:rPr lang="en-US" dirty="0" smtClean="0"/>
            <a:t>OSHA standards &amp; site safety issues for all phases of the response </a:t>
          </a:r>
          <a:endParaRPr lang="en-US" dirty="0"/>
        </a:p>
      </dgm:t>
    </dgm:pt>
    <dgm:pt modelId="{D1B18E97-B90F-412E-AD58-23D99513B23C}" type="parTrans" cxnId="{31EB8470-5AB2-4A00-B8AC-F07603ED6B5B}">
      <dgm:prSet/>
      <dgm:spPr/>
      <dgm:t>
        <a:bodyPr/>
        <a:lstStyle/>
        <a:p>
          <a:endParaRPr lang="en-US"/>
        </a:p>
      </dgm:t>
    </dgm:pt>
    <dgm:pt modelId="{D51DAD13-D978-4064-8375-F93B48611B3C}" type="sibTrans" cxnId="{31EB8470-5AB2-4A00-B8AC-F07603ED6B5B}">
      <dgm:prSet/>
      <dgm:spPr/>
      <dgm:t>
        <a:bodyPr/>
        <a:lstStyle/>
        <a:p>
          <a:endParaRPr lang="en-US"/>
        </a:p>
      </dgm:t>
    </dgm:pt>
    <dgm:pt modelId="{5EDA965E-E088-4F49-8C9E-81ECA74C05E3}">
      <dgm:prSet/>
      <dgm:spPr/>
      <dgm:t>
        <a:bodyPr/>
        <a:lstStyle/>
        <a:p>
          <a:pPr rtl="0"/>
          <a:endParaRPr lang="en-US" dirty="0"/>
        </a:p>
      </dgm:t>
    </dgm:pt>
    <dgm:pt modelId="{15EDA846-AF9C-4027-87E4-84296A129FBE}" type="parTrans" cxnId="{89963E61-A0E1-4FEE-B954-17B8D439905F}">
      <dgm:prSet/>
      <dgm:spPr/>
      <dgm:t>
        <a:bodyPr/>
        <a:lstStyle/>
        <a:p>
          <a:endParaRPr lang="en-US"/>
        </a:p>
      </dgm:t>
    </dgm:pt>
    <dgm:pt modelId="{2C5DC6BA-2EB2-4710-88B4-39B6C9AB62BD}" type="sibTrans" cxnId="{89963E61-A0E1-4FEE-B954-17B8D439905F}">
      <dgm:prSet/>
      <dgm:spPr/>
      <dgm:t>
        <a:bodyPr/>
        <a:lstStyle/>
        <a:p>
          <a:endParaRPr lang="en-US"/>
        </a:p>
      </dgm:t>
    </dgm:pt>
    <dgm:pt modelId="{170D11A4-BE5C-4BE7-8A3A-4387689C1E30}" type="pres">
      <dgm:prSet presAssocID="{A3ABFC1D-4F52-455D-B587-8FE50DBC40FF}" presName="linear" presStyleCnt="0">
        <dgm:presLayoutVars>
          <dgm:animLvl val="lvl"/>
          <dgm:resizeHandles val="exact"/>
        </dgm:presLayoutVars>
      </dgm:prSet>
      <dgm:spPr/>
      <dgm:t>
        <a:bodyPr/>
        <a:lstStyle/>
        <a:p>
          <a:endParaRPr lang="en-US"/>
        </a:p>
      </dgm:t>
    </dgm:pt>
    <dgm:pt modelId="{E4667EE9-2359-4F20-B437-C18C8ED9B166}" type="pres">
      <dgm:prSet presAssocID="{4729DCFF-1741-48FD-A518-162386214E4A}" presName="parentText" presStyleLbl="node1" presStyleIdx="0" presStyleCnt="2">
        <dgm:presLayoutVars>
          <dgm:chMax val="0"/>
          <dgm:bulletEnabled val="1"/>
        </dgm:presLayoutVars>
      </dgm:prSet>
      <dgm:spPr/>
      <dgm:t>
        <a:bodyPr/>
        <a:lstStyle/>
        <a:p>
          <a:endParaRPr lang="en-US"/>
        </a:p>
      </dgm:t>
    </dgm:pt>
    <dgm:pt modelId="{9FE0EE66-1725-4B62-B0A4-91C71A19D6CA}" type="pres">
      <dgm:prSet presAssocID="{FCBF4ED0-C2F3-44BB-A147-BD37F2A597D2}" presName="spacer" presStyleCnt="0"/>
      <dgm:spPr/>
    </dgm:pt>
    <dgm:pt modelId="{55D84FB1-857D-4607-B6E5-DF8899297738}" type="pres">
      <dgm:prSet presAssocID="{4481ABB0-A322-414D-8C8A-31D012A7DCC6}" presName="parentText" presStyleLbl="node1" presStyleIdx="1" presStyleCnt="2">
        <dgm:presLayoutVars>
          <dgm:chMax val="0"/>
          <dgm:bulletEnabled val="1"/>
        </dgm:presLayoutVars>
      </dgm:prSet>
      <dgm:spPr/>
      <dgm:t>
        <a:bodyPr/>
        <a:lstStyle/>
        <a:p>
          <a:endParaRPr lang="en-US"/>
        </a:p>
      </dgm:t>
    </dgm:pt>
    <dgm:pt modelId="{DC68FB6B-DEFC-42C8-95D3-54F8CD4CBAC4}" type="pres">
      <dgm:prSet presAssocID="{4481ABB0-A322-414D-8C8A-31D012A7DCC6}" presName="childText" presStyleLbl="revTx" presStyleIdx="0" presStyleCnt="1">
        <dgm:presLayoutVars>
          <dgm:bulletEnabled val="1"/>
        </dgm:presLayoutVars>
      </dgm:prSet>
      <dgm:spPr/>
      <dgm:t>
        <a:bodyPr/>
        <a:lstStyle/>
        <a:p>
          <a:endParaRPr lang="en-US"/>
        </a:p>
      </dgm:t>
    </dgm:pt>
  </dgm:ptLst>
  <dgm:cxnLst>
    <dgm:cxn modelId="{20EA4F32-B221-4FB0-B2CA-D73ED58809FA}" type="presOf" srcId="{CFC5E5AB-439D-4441-B880-427215D64F9C}" destId="{DC68FB6B-DEFC-42C8-95D3-54F8CD4CBAC4}" srcOrd="0" destOrd="4" presId="urn:microsoft.com/office/officeart/2005/8/layout/vList2"/>
    <dgm:cxn modelId="{06050632-36F6-4144-B436-A90F7965D559}" type="presOf" srcId="{BADF9C9C-BDDE-41BA-9474-3D235608A9BF}" destId="{DC68FB6B-DEFC-42C8-95D3-54F8CD4CBAC4}" srcOrd="0" destOrd="0" presId="urn:microsoft.com/office/officeart/2005/8/layout/vList2"/>
    <dgm:cxn modelId="{59DA2A3E-E18C-4C45-BCF0-6C975AA501F0}" srcId="{A3ABFC1D-4F52-455D-B587-8FE50DBC40FF}" destId="{4481ABB0-A322-414D-8C8A-31D012A7DCC6}" srcOrd="1" destOrd="0" parTransId="{14AD0237-0AF4-4E1A-BF14-6885554E3098}" sibTransId="{D7A3554C-EAAD-4BC8-9104-7B639ECF5223}"/>
    <dgm:cxn modelId="{BF943F92-CB3F-49BB-9CD8-7F153E7E924C}" type="presOf" srcId="{4481ABB0-A322-414D-8C8A-31D012A7DCC6}" destId="{55D84FB1-857D-4607-B6E5-DF8899297738}" srcOrd="0" destOrd="0" presId="urn:microsoft.com/office/officeart/2005/8/layout/vList2"/>
    <dgm:cxn modelId="{89963E61-A0E1-4FEE-B954-17B8D439905F}" srcId="{4481ABB0-A322-414D-8C8A-31D012A7DCC6}" destId="{5EDA965E-E088-4F49-8C9E-81ECA74C05E3}" srcOrd="7" destOrd="0" parTransId="{15EDA846-AF9C-4027-87E4-84296A129FBE}" sibTransId="{2C5DC6BA-2EB2-4710-88B4-39B6C9AB62BD}"/>
    <dgm:cxn modelId="{E744DF88-0F93-4089-A253-D20AFADBC366}" type="presOf" srcId="{91CD2A02-FAA0-466D-9990-FDD9FA160F6E}" destId="{DC68FB6B-DEFC-42C8-95D3-54F8CD4CBAC4}" srcOrd="0" destOrd="5" presId="urn:microsoft.com/office/officeart/2005/8/layout/vList2"/>
    <dgm:cxn modelId="{F6832852-7B8A-4BA5-AA53-17CA490EE5B2}" srcId="{4481ABB0-A322-414D-8C8A-31D012A7DCC6}" destId="{CFC5E5AB-439D-4441-B880-427215D64F9C}" srcOrd="4" destOrd="0" parTransId="{87D2B0F8-1555-42C0-BA63-75F922636394}" sibTransId="{6CBCF43F-000C-40BB-9A5D-E8B64815EEDF}"/>
    <dgm:cxn modelId="{94D1BC1C-4ED4-4ADF-AF8A-87112EF31911}" type="presOf" srcId="{4729DCFF-1741-48FD-A518-162386214E4A}" destId="{E4667EE9-2359-4F20-B437-C18C8ED9B166}" srcOrd="0" destOrd="0" presId="urn:microsoft.com/office/officeart/2005/8/layout/vList2"/>
    <dgm:cxn modelId="{74831368-8D1D-4811-B7FA-4F59E4667022}" type="presOf" srcId="{5EDA965E-E088-4F49-8C9E-81ECA74C05E3}" destId="{DC68FB6B-DEFC-42C8-95D3-54F8CD4CBAC4}" srcOrd="0" destOrd="7" presId="urn:microsoft.com/office/officeart/2005/8/layout/vList2"/>
    <dgm:cxn modelId="{474124C7-2A98-4182-8AD4-10C0947F590C}" srcId="{4481ABB0-A322-414D-8C8A-31D012A7DCC6}" destId="{3EFB8B9D-B5BA-4E15-AEFC-CE4EED9262B1}" srcOrd="3" destOrd="0" parTransId="{92C1DEE7-E17D-4C81-8950-883F76921795}" sibTransId="{AD678962-5EFF-4C41-83BC-B042B7D3F3FD}"/>
    <dgm:cxn modelId="{79F53120-A7F5-4207-8AFE-7F51238CE0C6}" type="presOf" srcId="{C738EE39-02E3-4575-A002-6045CAC2E6ED}" destId="{DC68FB6B-DEFC-42C8-95D3-54F8CD4CBAC4}" srcOrd="0" destOrd="2" presId="urn:microsoft.com/office/officeart/2005/8/layout/vList2"/>
    <dgm:cxn modelId="{C87D48F3-FC2A-4199-BFFE-DD67F5ADE2BE}" srcId="{4481ABB0-A322-414D-8C8A-31D012A7DCC6}" destId="{BADF9C9C-BDDE-41BA-9474-3D235608A9BF}" srcOrd="0" destOrd="0" parTransId="{8FFD57E7-1680-4722-8678-48B481478A1A}" sibTransId="{9769D6BD-C0A4-47F3-9C33-8F87ED7FF112}"/>
    <dgm:cxn modelId="{A60E4C46-3B9A-4FBB-AF1D-7B553B6F4AFB}" srcId="{4481ABB0-A322-414D-8C8A-31D012A7DCC6}" destId="{C738EE39-02E3-4575-A002-6045CAC2E6ED}" srcOrd="2" destOrd="0" parTransId="{F9B96FF9-B4D7-4A38-A687-248D912D121A}" sibTransId="{157A56A1-FC0C-4C7C-AB0D-4B3D9CBB793D}"/>
    <dgm:cxn modelId="{C3275BF4-F089-4587-903D-42BDC8D966D8}" type="presOf" srcId="{A3ABFC1D-4F52-455D-B587-8FE50DBC40FF}" destId="{170D11A4-BE5C-4BE7-8A3A-4387689C1E30}" srcOrd="0" destOrd="0" presId="urn:microsoft.com/office/officeart/2005/8/layout/vList2"/>
    <dgm:cxn modelId="{A3A06C17-FDBE-4245-A0EE-CD0A33EE5A6E}" srcId="{4481ABB0-A322-414D-8C8A-31D012A7DCC6}" destId="{91CD2A02-FAA0-466D-9990-FDD9FA160F6E}" srcOrd="5" destOrd="0" parTransId="{1A77FC81-3F76-4545-8ADE-3A411F1B0100}" sibTransId="{A971E4D0-2105-4181-9DD5-E446865AF55E}"/>
    <dgm:cxn modelId="{481C4CDB-C5F4-4CA3-B8D2-5D93028992F2}" type="presOf" srcId="{958F2447-CEF8-4873-897E-A990721962E0}" destId="{DC68FB6B-DEFC-42C8-95D3-54F8CD4CBAC4}" srcOrd="0" destOrd="1" presId="urn:microsoft.com/office/officeart/2005/8/layout/vList2"/>
    <dgm:cxn modelId="{9AB34258-5D32-4A98-AF0A-FB8CFE508642}" srcId="{4481ABB0-A322-414D-8C8A-31D012A7DCC6}" destId="{958F2447-CEF8-4873-897E-A990721962E0}" srcOrd="1" destOrd="0" parTransId="{D06767A2-2079-484E-848C-4A2AD8BB99E5}" sibTransId="{248AB32C-4AB9-4C0F-A00A-270F988C09B8}"/>
    <dgm:cxn modelId="{08FB2A49-2DFF-4259-B4AD-0FC544C68183}" srcId="{A3ABFC1D-4F52-455D-B587-8FE50DBC40FF}" destId="{4729DCFF-1741-48FD-A518-162386214E4A}" srcOrd="0" destOrd="0" parTransId="{7C8A3887-48B8-40D8-A3FE-59291CC16041}" sibTransId="{FCBF4ED0-C2F3-44BB-A147-BD37F2A597D2}"/>
    <dgm:cxn modelId="{31EB8470-5AB2-4A00-B8AC-F07603ED6B5B}" srcId="{4481ABB0-A322-414D-8C8A-31D012A7DCC6}" destId="{256ECAF6-1E45-4919-B533-E5F87A30761F}" srcOrd="6" destOrd="0" parTransId="{D1B18E97-B90F-412E-AD58-23D99513B23C}" sibTransId="{D51DAD13-D978-4064-8375-F93B48611B3C}"/>
    <dgm:cxn modelId="{0226BEBD-E181-40E6-B5D1-A04FF670EB9C}" type="presOf" srcId="{3EFB8B9D-B5BA-4E15-AEFC-CE4EED9262B1}" destId="{DC68FB6B-DEFC-42C8-95D3-54F8CD4CBAC4}" srcOrd="0" destOrd="3" presId="urn:microsoft.com/office/officeart/2005/8/layout/vList2"/>
    <dgm:cxn modelId="{F9EBDF1F-39CC-4A1E-BF1E-A337FEE60F6B}" type="presOf" srcId="{256ECAF6-1E45-4919-B533-E5F87A30761F}" destId="{DC68FB6B-DEFC-42C8-95D3-54F8CD4CBAC4}" srcOrd="0" destOrd="6" presId="urn:microsoft.com/office/officeart/2005/8/layout/vList2"/>
    <dgm:cxn modelId="{268A625D-4B43-48AD-8E2D-55AE9C5AC9A1}" type="presParOf" srcId="{170D11A4-BE5C-4BE7-8A3A-4387689C1E30}" destId="{E4667EE9-2359-4F20-B437-C18C8ED9B166}" srcOrd="0" destOrd="0" presId="urn:microsoft.com/office/officeart/2005/8/layout/vList2"/>
    <dgm:cxn modelId="{1F4A5BEF-A390-4924-99FB-5B3AE155533C}" type="presParOf" srcId="{170D11A4-BE5C-4BE7-8A3A-4387689C1E30}" destId="{9FE0EE66-1725-4B62-B0A4-91C71A19D6CA}" srcOrd="1" destOrd="0" presId="urn:microsoft.com/office/officeart/2005/8/layout/vList2"/>
    <dgm:cxn modelId="{8C50EB27-4A0B-4F7F-9DCB-B05853056D87}" type="presParOf" srcId="{170D11A4-BE5C-4BE7-8A3A-4387689C1E30}" destId="{55D84FB1-857D-4607-B6E5-DF8899297738}" srcOrd="2" destOrd="0" presId="urn:microsoft.com/office/officeart/2005/8/layout/vList2"/>
    <dgm:cxn modelId="{097B60B9-FAE0-48D0-816B-A2761B7B355B}" type="presParOf" srcId="{170D11A4-BE5C-4BE7-8A3A-4387689C1E30}" destId="{DC68FB6B-DEFC-42C8-95D3-54F8CD4CBAC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7D209B-C8A4-4740-8F00-D5F3934B445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5320619-A7D8-48EC-99DE-72DCF5C95A6C}">
      <dgm:prSet/>
      <dgm:spPr/>
      <dgm:t>
        <a:bodyPr/>
        <a:lstStyle/>
        <a:p>
          <a:pPr rtl="0"/>
          <a:r>
            <a:rPr lang="en-US" b="1" dirty="0" smtClean="0"/>
            <a:t>Oil</a:t>
          </a:r>
          <a:endParaRPr lang="en-US" dirty="0"/>
        </a:p>
      </dgm:t>
    </dgm:pt>
    <dgm:pt modelId="{0FB6A77A-6AA3-4372-B2BB-9203A3819B5D}" type="parTrans" cxnId="{1BF62F4F-BF63-4FF9-8866-27F71694AC82}">
      <dgm:prSet/>
      <dgm:spPr/>
      <dgm:t>
        <a:bodyPr/>
        <a:lstStyle/>
        <a:p>
          <a:endParaRPr lang="en-US"/>
        </a:p>
      </dgm:t>
    </dgm:pt>
    <dgm:pt modelId="{46CFAB72-6C19-4583-878A-A948977B6DC5}" type="sibTrans" cxnId="{1BF62F4F-BF63-4FF9-8866-27F71694AC82}">
      <dgm:prSet/>
      <dgm:spPr/>
      <dgm:t>
        <a:bodyPr/>
        <a:lstStyle/>
        <a:p>
          <a:endParaRPr lang="en-US"/>
        </a:p>
      </dgm:t>
    </dgm:pt>
    <dgm:pt modelId="{65BA1DA9-0523-4970-9D88-456660AC990E}">
      <dgm:prSet/>
      <dgm:spPr/>
      <dgm:t>
        <a:bodyPr/>
        <a:lstStyle/>
        <a:p>
          <a:pPr rtl="0"/>
          <a:r>
            <a:rPr lang="en-US" dirty="0" smtClean="0"/>
            <a:t>Discharge</a:t>
          </a:r>
          <a:endParaRPr lang="en-US" dirty="0"/>
        </a:p>
      </dgm:t>
    </dgm:pt>
    <dgm:pt modelId="{A0B13A70-A390-49B3-9645-C41E6940D837}" type="parTrans" cxnId="{A4B1A37C-00D4-4F45-B50E-37EE99AEA26C}">
      <dgm:prSet/>
      <dgm:spPr/>
      <dgm:t>
        <a:bodyPr/>
        <a:lstStyle/>
        <a:p>
          <a:endParaRPr lang="en-US"/>
        </a:p>
      </dgm:t>
    </dgm:pt>
    <dgm:pt modelId="{B90FFA9D-94A9-456E-B97D-320FE2A394D0}" type="sibTrans" cxnId="{A4B1A37C-00D4-4F45-B50E-37EE99AEA26C}">
      <dgm:prSet/>
      <dgm:spPr/>
      <dgm:t>
        <a:bodyPr/>
        <a:lstStyle/>
        <a:p>
          <a:endParaRPr lang="en-US"/>
        </a:p>
      </dgm:t>
    </dgm:pt>
    <dgm:pt modelId="{9999E73C-349C-40CD-BFFD-BE14D5CF956E}">
      <dgm:prSet/>
      <dgm:spPr/>
      <dgm:t>
        <a:bodyPr/>
        <a:lstStyle/>
        <a:p>
          <a:pPr rtl="0"/>
          <a:r>
            <a:rPr lang="en-US" dirty="0" smtClean="0"/>
            <a:t>Navigable Waterway</a:t>
          </a:r>
          <a:endParaRPr lang="en-US" dirty="0"/>
        </a:p>
      </dgm:t>
    </dgm:pt>
    <dgm:pt modelId="{AC48C63E-78B4-45CC-9672-8E3963291D43}" type="parTrans" cxnId="{7570389A-9519-4A72-B8DC-E181F1203858}">
      <dgm:prSet/>
      <dgm:spPr/>
      <dgm:t>
        <a:bodyPr/>
        <a:lstStyle/>
        <a:p>
          <a:endParaRPr lang="en-US"/>
        </a:p>
      </dgm:t>
    </dgm:pt>
    <dgm:pt modelId="{9B031F0B-E403-46C7-9FE3-27C651A4B9C4}" type="sibTrans" cxnId="{7570389A-9519-4A72-B8DC-E181F1203858}">
      <dgm:prSet/>
      <dgm:spPr/>
      <dgm:t>
        <a:bodyPr/>
        <a:lstStyle/>
        <a:p>
          <a:endParaRPr lang="en-US"/>
        </a:p>
      </dgm:t>
    </dgm:pt>
    <dgm:pt modelId="{42B4C35A-9204-46DA-9BD5-67C1519CADAA}">
      <dgm:prSet/>
      <dgm:spPr/>
      <dgm:t>
        <a:bodyPr/>
        <a:lstStyle/>
        <a:p>
          <a:pPr rtl="0"/>
          <a:r>
            <a:rPr lang="en-US" dirty="0" smtClean="0"/>
            <a:t>5 Elements</a:t>
          </a:r>
          <a:endParaRPr lang="en-US" dirty="0"/>
        </a:p>
      </dgm:t>
    </dgm:pt>
    <dgm:pt modelId="{5C50C465-4CEF-4BEC-8EF2-57DE6217B692}" type="parTrans" cxnId="{D9D0558E-5071-4599-927A-08A21D83FC4A}">
      <dgm:prSet/>
      <dgm:spPr/>
      <dgm:t>
        <a:bodyPr/>
        <a:lstStyle/>
        <a:p>
          <a:endParaRPr lang="en-US"/>
        </a:p>
      </dgm:t>
    </dgm:pt>
    <dgm:pt modelId="{C66E39DF-5398-4466-B4D2-F209E6561AE8}" type="sibTrans" cxnId="{D9D0558E-5071-4599-927A-08A21D83FC4A}">
      <dgm:prSet/>
      <dgm:spPr/>
      <dgm:t>
        <a:bodyPr/>
        <a:lstStyle/>
        <a:p>
          <a:endParaRPr lang="en-US"/>
        </a:p>
      </dgm:t>
    </dgm:pt>
    <dgm:pt modelId="{F50A8B2D-DF3E-4635-95B3-E83EAEDE15C3}">
      <dgm:prSet/>
      <dgm:spPr/>
      <dgm:t>
        <a:bodyPr/>
        <a:lstStyle/>
        <a:p>
          <a:pPr rtl="0"/>
          <a:r>
            <a:rPr lang="en-US" dirty="0" smtClean="0"/>
            <a:t>O/O Liability Only</a:t>
          </a:r>
          <a:endParaRPr lang="en-US" dirty="0"/>
        </a:p>
      </dgm:t>
    </dgm:pt>
    <dgm:pt modelId="{59072A4D-2C92-48DA-9828-9AF2C834FF1D}" type="parTrans" cxnId="{99DDBF1C-63B4-44AC-919C-41716D520AC9}">
      <dgm:prSet/>
      <dgm:spPr/>
      <dgm:t>
        <a:bodyPr/>
        <a:lstStyle/>
        <a:p>
          <a:endParaRPr lang="en-US"/>
        </a:p>
      </dgm:t>
    </dgm:pt>
    <dgm:pt modelId="{FCB8590B-43A5-487C-9434-B257FAB335F5}" type="sibTrans" cxnId="{99DDBF1C-63B4-44AC-919C-41716D520AC9}">
      <dgm:prSet/>
      <dgm:spPr/>
      <dgm:t>
        <a:bodyPr/>
        <a:lstStyle/>
        <a:p>
          <a:endParaRPr lang="en-US"/>
        </a:p>
      </dgm:t>
    </dgm:pt>
    <dgm:pt modelId="{2180FE7C-3F13-45CD-9016-41BBA85CE009}">
      <dgm:prSet/>
      <dgm:spPr/>
      <dgm:t>
        <a:bodyPr/>
        <a:lstStyle/>
        <a:p>
          <a:pPr rtl="0"/>
          <a:r>
            <a:rPr lang="en-US" dirty="0" smtClean="0"/>
            <a:t>How clean is clean: straight-forward determination</a:t>
          </a:r>
          <a:endParaRPr lang="en-US" dirty="0"/>
        </a:p>
      </dgm:t>
    </dgm:pt>
    <dgm:pt modelId="{75780DDC-154B-44F2-8942-CA54CD698E0C}" type="parTrans" cxnId="{83F53285-1112-4FD6-B49D-D1061A37C188}">
      <dgm:prSet/>
      <dgm:spPr/>
      <dgm:t>
        <a:bodyPr/>
        <a:lstStyle/>
        <a:p>
          <a:endParaRPr lang="en-US"/>
        </a:p>
      </dgm:t>
    </dgm:pt>
    <dgm:pt modelId="{DDC329E6-860B-404D-998F-3C91F60A813B}" type="sibTrans" cxnId="{83F53285-1112-4FD6-B49D-D1061A37C188}">
      <dgm:prSet/>
      <dgm:spPr/>
      <dgm:t>
        <a:bodyPr/>
        <a:lstStyle/>
        <a:p>
          <a:endParaRPr lang="en-US"/>
        </a:p>
      </dgm:t>
    </dgm:pt>
    <dgm:pt modelId="{6C34754F-F116-4C5E-8DD2-4A853C062A42}">
      <dgm:prSet/>
      <dgm:spPr/>
      <dgm:t>
        <a:bodyPr/>
        <a:lstStyle/>
        <a:p>
          <a:pPr rtl="0"/>
          <a:r>
            <a:rPr lang="en-US" dirty="0" smtClean="0"/>
            <a:t>OSLTF restricts usage</a:t>
          </a:r>
          <a:endParaRPr lang="en-US" dirty="0"/>
        </a:p>
      </dgm:t>
    </dgm:pt>
    <dgm:pt modelId="{014FB0E9-A3ED-4343-93F1-945BAC485DC7}" type="parTrans" cxnId="{2BAE74A2-7667-4485-9AD5-43419CD34E5D}">
      <dgm:prSet/>
      <dgm:spPr/>
      <dgm:t>
        <a:bodyPr/>
        <a:lstStyle/>
        <a:p>
          <a:endParaRPr lang="en-US"/>
        </a:p>
      </dgm:t>
    </dgm:pt>
    <dgm:pt modelId="{82190D69-6C81-4EBA-971D-0F77D1D06A3A}" type="sibTrans" cxnId="{2BAE74A2-7667-4485-9AD5-43419CD34E5D}">
      <dgm:prSet/>
      <dgm:spPr/>
      <dgm:t>
        <a:bodyPr/>
        <a:lstStyle/>
        <a:p>
          <a:endParaRPr lang="en-US"/>
        </a:p>
      </dgm:t>
    </dgm:pt>
    <dgm:pt modelId="{9B8975BD-B189-4C24-B27D-312E134AD45D}">
      <dgm:prSet/>
      <dgm:spPr/>
      <dgm:t>
        <a:bodyPr/>
        <a:lstStyle/>
        <a:p>
          <a:pPr rtl="0"/>
          <a:r>
            <a:rPr lang="en-US" dirty="0" smtClean="0"/>
            <a:t>Restoration</a:t>
          </a:r>
          <a:endParaRPr lang="en-US" dirty="0"/>
        </a:p>
      </dgm:t>
    </dgm:pt>
    <dgm:pt modelId="{C1325674-A5FE-45A8-8017-EC80FDD24D93}" type="parTrans" cxnId="{D81E2A33-5494-4A7D-942F-8EC0D888336C}">
      <dgm:prSet/>
      <dgm:spPr/>
      <dgm:t>
        <a:bodyPr/>
        <a:lstStyle/>
        <a:p>
          <a:endParaRPr lang="en-US"/>
        </a:p>
      </dgm:t>
    </dgm:pt>
    <dgm:pt modelId="{177D01EA-6ACC-4F23-9EA3-80118B0E0C49}" type="sibTrans" cxnId="{D81E2A33-5494-4A7D-942F-8EC0D888336C}">
      <dgm:prSet/>
      <dgm:spPr/>
      <dgm:t>
        <a:bodyPr/>
        <a:lstStyle/>
        <a:p>
          <a:endParaRPr lang="en-US"/>
        </a:p>
      </dgm:t>
    </dgm:pt>
    <dgm:pt modelId="{7C8EC4EB-CAB5-4D2E-A30A-F4F71E538BB6}">
      <dgm:prSet/>
      <dgm:spPr/>
      <dgm:t>
        <a:bodyPr/>
        <a:lstStyle/>
        <a:p>
          <a:pPr rtl="0"/>
          <a:r>
            <a:rPr lang="en-US" dirty="0" smtClean="0"/>
            <a:t>vessel destruction</a:t>
          </a:r>
          <a:endParaRPr lang="en-US" dirty="0"/>
        </a:p>
      </dgm:t>
    </dgm:pt>
    <dgm:pt modelId="{DF9F344E-1DBE-4301-B655-D109844FE282}" type="parTrans" cxnId="{D642C9EA-0A26-4B38-BCDE-313E9ED09E63}">
      <dgm:prSet/>
      <dgm:spPr/>
      <dgm:t>
        <a:bodyPr/>
        <a:lstStyle/>
        <a:p>
          <a:endParaRPr lang="en-US"/>
        </a:p>
      </dgm:t>
    </dgm:pt>
    <dgm:pt modelId="{E71AA6EB-FD73-4E85-A02C-4085F91D214A}" type="sibTrans" cxnId="{D642C9EA-0A26-4B38-BCDE-313E9ED09E63}">
      <dgm:prSet/>
      <dgm:spPr/>
      <dgm:t>
        <a:bodyPr/>
        <a:lstStyle/>
        <a:p>
          <a:endParaRPr lang="en-US"/>
        </a:p>
      </dgm:t>
    </dgm:pt>
    <dgm:pt modelId="{8670DAC9-B9E6-4FD1-ADDE-5ED5F1AAC85C}">
      <dgm:prSet/>
      <dgm:spPr/>
      <dgm:t>
        <a:bodyPr/>
        <a:lstStyle/>
        <a:p>
          <a:pPr rtl="0"/>
          <a:r>
            <a:rPr lang="en-US" dirty="0" smtClean="0"/>
            <a:t>chemical containing oils</a:t>
          </a:r>
          <a:endParaRPr lang="en-US" dirty="0"/>
        </a:p>
      </dgm:t>
    </dgm:pt>
    <dgm:pt modelId="{6FDB878C-C361-4D56-A3CD-2C109A220128}" type="parTrans" cxnId="{556CDC16-F4A2-47D2-B237-CC7C23D51D83}">
      <dgm:prSet/>
      <dgm:spPr/>
      <dgm:t>
        <a:bodyPr/>
        <a:lstStyle/>
        <a:p>
          <a:endParaRPr lang="en-US"/>
        </a:p>
      </dgm:t>
    </dgm:pt>
    <dgm:pt modelId="{D7ACE531-7E09-4CC0-AC9D-AF3F2DCEA3B1}" type="sibTrans" cxnId="{556CDC16-F4A2-47D2-B237-CC7C23D51D83}">
      <dgm:prSet/>
      <dgm:spPr/>
      <dgm:t>
        <a:bodyPr/>
        <a:lstStyle/>
        <a:p>
          <a:endParaRPr lang="en-US"/>
        </a:p>
      </dgm:t>
    </dgm:pt>
    <dgm:pt modelId="{2982C36D-BDC7-4FDA-9463-5EB7AACCEB6B}" type="pres">
      <dgm:prSet presAssocID="{9A7D209B-C8A4-4740-8F00-D5F3934B4457}" presName="Name0" presStyleCnt="0">
        <dgm:presLayoutVars>
          <dgm:dir/>
          <dgm:animLvl val="lvl"/>
          <dgm:resizeHandles val="exact"/>
        </dgm:presLayoutVars>
      </dgm:prSet>
      <dgm:spPr/>
      <dgm:t>
        <a:bodyPr/>
        <a:lstStyle/>
        <a:p>
          <a:endParaRPr lang="en-US"/>
        </a:p>
      </dgm:t>
    </dgm:pt>
    <dgm:pt modelId="{BAD5D09E-E876-4B38-943D-42B686B2DE73}" type="pres">
      <dgm:prSet presAssocID="{45320619-A7D8-48EC-99DE-72DCF5C95A6C}" presName="composite" presStyleCnt="0"/>
      <dgm:spPr/>
    </dgm:pt>
    <dgm:pt modelId="{A5D17BB8-0425-48E6-A83C-77E847B236AC}" type="pres">
      <dgm:prSet presAssocID="{45320619-A7D8-48EC-99DE-72DCF5C95A6C}" presName="parTx" presStyleLbl="alignNode1" presStyleIdx="0" presStyleCnt="1">
        <dgm:presLayoutVars>
          <dgm:chMax val="0"/>
          <dgm:chPref val="0"/>
          <dgm:bulletEnabled val="1"/>
        </dgm:presLayoutVars>
      </dgm:prSet>
      <dgm:spPr/>
      <dgm:t>
        <a:bodyPr/>
        <a:lstStyle/>
        <a:p>
          <a:endParaRPr lang="en-US"/>
        </a:p>
      </dgm:t>
    </dgm:pt>
    <dgm:pt modelId="{CB35D357-5D88-40E0-A0D0-9638E9B3242F}" type="pres">
      <dgm:prSet presAssocID="{45320619-A7D8-48EC-99DE-72DCF5C95A6C}" presName="desTx" presStyleLbl="alignAccFollowNode1" presStyleIdx="0" presStyleCnt="1">
        <dgm:presLayoutVars>
          <dgm:bulletEnabled val="1"/>
        </dgm:presLayoutVars>
      </dgm:prSet>
      <dgm:spPr/>
      <dgm:t>
        <a:bodyPr/>
        <a:lstStyle/>
        <a:p>
          <a:endParaRPr lang="en-US"/>
        </a:p>
      </dgm:t>
    </dgm:pt>
  </dgm:ptLst>
  <dgm:cxnLst>
    <dgm:cxn modelId="{34A40E07-7E90-4B6A-BC98-CB4117794FD6}" type="presOf" srcId="{2180FE7C-3F13-45CD-9016-41BBA85CE009}" destId="{CB35D357-5D88-40E0-A0D0-9638E9B3242F}" srcOrd="0" destOrd="4" presId="urn:microsoft.com/office/officeart/2005/8/layout/hList1"/>
    <dgm:cxn modelId="{83F53285-1112-4FD6-B49D-D1061A37C188}" srcId="{45320619-A7D8-48EC-99DE-72DCF5C95A6C}" destId="{2180FE7C-3F13-45CD-9016-41BBA85CE009}" srcOrd="4" destOrd="0" parTransId="{75780DDC-154B-44F2-8942-CA54CD698E0C}" sibTransId="{DDC329E6-860B-404D-998F-3C91F60A813B}"/>
    <dgm:cxn modelId="{F4950EE8-829E-46AC-A1B4-D9D0D578CBBE}" type="presOf" srcId="{9B8975BD-B189-4C24-B27D-312E134AD45D}" destId="{CB35D357-5D88-40E0-A0D0-9638E9B3242F}" srcOrd="0" destOrd="6" presId="urn:microsoft.com/office/officeart/2005/8/layout/hList1"/>
    <dgm:cxn modelId="{A4B1A37C-00D4-4F45-B50E-37EE99AEA26C}" srcId="{45320619-A7D8-48EC-99DE-72DCF5C95A6C}" destId="{65BA1DA9-0523-4970-9D88-456660AC990E}" srcOrd="0" destOrd="0" parTransId="{A0B13A70-A390-49B3-9645-C41E6940D837}" sibTransId="{B90FFA9D-94A9-456E-B97D-320FE2A394D0}"/>
    <dgm:cxn modelId="{F78ABAD9-B804-447F-9DE1-04C4ADAD7B71}" type="presOf" srcId="{42B4C35A-9204-46DA-9BD5-67C1519CADAA}" destId="{CB35D357-5D88-40E0-A0D0-9638E9B3242F}" srcOrd="0" destOrd="2" presId="urn:microsoft.com/office/officeart/2005/8/layout/hList1"/>
    <dgm:cxn modelId="{D9D0558E-5071-4599-927A-08A21D83FC4A}" srcId="{45320619-A7D8-48EC-99DE-72DCF5C95A6C}" destId="{42B4C35A-9204-46DA-9BD5-67C1519CADAA}" srcOrd="2" destOrd="0" parTransId="{5C50C465-4CEF-4BEC-8EF2-57DE6217B692}" sibTransId="{C66E39DF-5398-4466-B4D2-F209E6561AE8}"/>
    <dgm:cxn modelId="{CB782C55-E52A-4BC3-ACD0-7F7BA0B778C9}" type="presOf" srcId="{7C8EC4EB-CAB5-4D2E-A30A-F4F71E538BB6}" destId="{CB35D357-5D88-40E0-A0D0-9638E9B3242F}" srcOrd="0" destOrd="7" presId="urn:microsoft.com/office/officeart/2005/8/layout/hList1"/>
    <dgm:cxn modelId="{D642C9EA-0A26-4B38-BCDE-313E9ED09E63}" srcId="{6C34754F-F116-4C5E-8DD2-4A853C062A42}" destId="{7C8EC4EB-CAB5-4D2E-A30A-F4F71E538BB6}" srcOrd="1" destOrd="0" parTransId="{DF9F344E-1DBE-4301-B655-D109844FE282}" sibTransId="{E71AA6EB-FD73-4E85-A02C-4085F91D214A}"/>
    <dgm:cxn modelId="{B71F95ED-C17B-4871-BE5D-C5538973B479}" type="presOf" srcId="{8670DAC9-B9E6-4FD1-ADDE-5ED5F1AAC85C}" destId="{CB35D357-5D88-40E0-A0D0-9638E9B3242F}" srcOrd="0" destOrd="8" presId="urn:microsoft.com/office/officeart/2005/8/layout/hList1"/>
    <dgm:cxn modelId="{CB0FD4F5-226F-4FC1-8E77-7CA8EC145F77}" type="presOf" srcId="{9A7D209B-C8A4-4740-8F00-D5F3934B4457}" destId="{2982C36D-BDC7-4FDA-9463-5EB7AACCEB6B}" srcOrd="0" destOrd="0" presId="urn:microsoft.com/office/officeart/2005/8/layout/hList1"/>
    <dgm:cxn modelId="{1BF62F4F-BF63-4FF9-8866-27F71694AC82}" srcId="{9A7D209B-C8A4-4740-8F00-D5F3934B4457}" destId="{45320619-A7D8-48EC-99DE-72DCF5C95A6C}" srcOrd="0" destOrd="0" parTransId="{0FB6A77A-6AA3-4372-B2BB-9203A3819B5D}" sibTransId="{46CFAB72-6C19-4583-878A-A948977B6DC5}"/>
    <dgm:cxn modelId="{556CDC16-F4A2-47D2-B237-CC7C23D51D83}" srcId="{6C34754F-F116-4C5E-8DD2-4A853C062A42}" destId="{8670DAC9-B9E6-4FD1-ADDE-5ED5F1AAC85C}" srcOrd="2" destOrd="0" parTransId="{6FDB878C-C361-4D56-A3CD-2C109A220128}" sibTransId="{D7ACE531-7E09-4CC0-AC9D-AF3F2DCEA3B1}"/>
    <dgm:cxn modelId="{B70E7116-DD60-44F9-A305-CA2CA42303DD}" type="presOf" srcId="{65BA1DA9-0523-4970-9D88-456660AC990E}" destId="{CB35D357-5D88-40E0-A0D0-9638E9B3242F}" srcOrd="0" destOrd="0" presId="urn:microsoft.com/office/officeart/2005/8/layout/hList1"/>
    <dgm:cxn modelId="{2BAE74A2-7667-4485-9AD5-43419CD34E5D}" srcId="{45320619-A7D8-48EC-99DE-72DCF5C95A6C}" destId="{6C34754F-F116-4C5E-8DD2-4A853C062A42}" srcOrd="5" destOrd="0" parTransId="{014FB0E9-A3ED-4343-93F1-945BAC485DC7}" sibTransId="{82190D69-6C81-4EBA-971D-0F77D1D06A3A}"/>
    <dgm:cxn modelId="{7570389A-9519-4A72-B8DC-E181F1203858}" srcId="{45320619-A7D8-48EC-99DE-72DCF5C95A6C}" destId="{9999E73C-349C-40CD-BFFD-BE14D5CF956E}" srcOrd="1" destOrd="0" parTransId="{AC48C63E-78B4-45CC-9672-8E3963291D43}" sibTransId="{9B031F0B-E403-46C7-9FE3-27C651A4B9C4}"/>
    <dgm:cxn modelId="{5CFF7F7E-E1F1-4786-8F98-C4E0E1360774}" type="presOf" srcId="{9999E73C-349C-40CD-BFFD-BE14D5CF956E}" destId="{CB35D357-5D88-40E0-A0D0-9638E9B3242F}" srcOrd="0" destOrd="1" presId="urn:microsoft.com/office/officeart/2005/8/layout/hList1"/>
    <dgm:cxn modelId="{563B0E7F-2C70-45CB-BEF7-3B4CE62FC502}" type="presOf" srcId="{45320619-A7D8-48EC-99DE-72DCF5C95A6C}" destId="{A5D17BB8-0425-48E6-A83C-77E847B236AC}" srcOrd="0" destOrd="0" presId="urn:microsoft.com/office/officeart/2005/8/layout/hList1"/>
    <dgm:cxn modelId="{2539B7FD-6800-4E6A-8A03-9D7723776416}" type="presOf" srcId="{F50A8B2D-DF3E-4635-95B3-E83EAEDE15C3}" destId="{CB35D357-5D88-40E0-A0D0-9638E9B3242F}" srcOrd="0" destOrd="3" presId="urn:microsoft.com/office/officeart/2005/8/layout/hList1"/>
    <dgm:cxn modelId="{D81E2A33-5494-4A7D-942F-8EC0D888336C}" srcId="{6C34754F-F116-4C5E-8DD2-4A853C062A42}" destId="{9B8975BD-B189-4C24-B27D-312E134AD45D}" srcOrd="0" destOrd="0" parTransId="{C1325674-A5FE-45A8-8017-EC80FDD24D93}" sibTransId="{177D01EA-6ACC-4F23-9EA3-80118B0E0C49}"/>
    <dgm:cxn modelId="{99DDBF1C-63B4-44AC-919C-41716D520AC9}" srcId="{45320619-A7D8-48EC-99DE-72DCF5C95A6C}" destId="{F50A8B2D-DF3E-4635-95B3-E83EAEDE15C3}" srcOrd="3" destOrd="0" parTransId="{59072A4D-2C92-48DA-9828-9AF2C834FF1D}" sibTransId="{FCB8590B-43A5-487C-9434-B257FAB335F5}"/>
    <dgm:cxn modelId="{14C95DB9-D1A0-4B37-849E-335C673F5871}" type="presOf" srcId="{6C34754F-F116-4C5E-8DD2-4A853C062A42}" destId="{CB35D357-5D88-40E0-A0D0-9638E9B3242F}" srcOrd="0" destOrd="5" presId="urn:microsoft.com/office/officeart/2005/8/layout/hList1"/>
    <dgm:cxn modelId="{A3F53635-9AA7-4005-892B-19B2B608A497}" type="presParOf" srcId="{2982C36D-BDC7-4FDA-9463-5EB7AACCEB6B}" destId="{BAD5D09E-E876-4B38-943D-42B686B2DE73}" srcOrd="0" destOrd="0" presId="urn:microsoft.com/office/officeart/2005/8/layout/hList1"/>
    <dgm:cxn modelId="{1A4BA837-CB60-4577-B787-E3CC54D1BF08}" type="presParOf" srcId="{BAD5D09E-E876-4B38-943D-42B686B2DE73}" destId="{A5D17BB8-0425-48E6-A83C-77E847B236AC}" srcOrd="0" destOrd="0" presId="urn:microsoft.com/office/officeart/2005/8/layout/hList1"/>
    <dgm:cxn modelId="{AEADCF57-563A-4E70-B3AE-023F2E7037FB}" type="presParOf" srcId="{BAD5D09E-E876-4B38-943D-42B686B2DE73}" destId="{CB35D357-5D88-40E0-A0D0-9638E9B324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6465CE-60D0-46DC-99C0-EA28417D5ADF}"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8C70F5FD-AC33-41AC-B691-3635EDAC7E7A}">
      <dgm:prSet/>
      <dgm:spPr/>
      <dgm:t>
        <a:bodyPr/>
        <a:lstStyle/>
        <a:p>
          <a:pPr rtl="0"/>
          <a:r>
            <a:rPr lang="en-US" b="1" dirty="0" smtClean="0"/>
            <a:t>Chemical</a:t>
          </a:r>
          <a:endParaRPr lang="en-US" dirty="0"/>
        </a:p>
      </dgm:t>
    </dgm:pt>
    <dgm:pt modelId="{03350AE3-9BEA-4F10-973E-B8F632522DF7}" type="parTrans" cxnId="{CAD8A431-A973-4117-A590-1D7CD16D65FA}">
      <dgm:prSet/>
      <dgm:spPr/>
      <dgm:t>
        <a:bodyPr/>
        <a:lstStyle/>
        <a:p>
          <a:endParaRPr lang="en-US"/>
        </a:p>
      </dgm:t>
    </dgm:pt>
    <dgm:pt modelId="{F8690982-56B7-4A7F-B9B4-3E889D32FB5E}" type="sibTrans" cxnId="{CAD8A431-A973-4117-A590-1D7CD16D65FA}">
      <dgm:prSet/>
      <dgm:spPr/>
      <dgm:t>
        <a:bodyPr/>
        <a:lstStyle/>
        <a:p>
          <a:endParaRPr lang="en-US"/>
        </a:p>
      </dgm:t>
    </dgm:pt>
    <dgm:pt modelId="{F19CCC99-DF06-469E-8DD2-2F963A872070}">
      <dgm:prSet/>
      <dgm:spPr/>
      <dgm:t>
        <a:bodyPr/>
        <a:lstStyle/>
        <a:p>
          <a:pPr rtl="0"/>
          <a:r>
            <a:rPr lang="en-US" dirty="0" smtClean="0"/>
            <a:t>Release</a:t>
          </a:r>
          <a:endParaRPr lang="en-US" dirty="0"/>
        </a:p>
      </dgm:t>
    </dgm:pt>
    <dgm:pt modelId="{9D217009-5859-454D-B476-966D807EBD12}" type="parTrans" cxnId="{26E24D9A-A19D-48A9-83D3-CD6ED873B863}">
      <dgm:prSet/>
      <dgm:spPr/>
      <dgm:t>
        <a:bodyPr/>
        <a:lstStyle/>
        <a:p>
          <a:endParaRPr lang="en-US"/>
        </a:p>
      </dgm:t>
    </dgm:pt>
    <dgm:pt modelId="{FB13ADB0-3349-4101-964F-CE8AD967F1E4}" type="sibTrans" cxnId="{26E24D9A-A19D-48A9-83D3-CD6ED873B863}">
      <dgm:prSet/>
      <dgm:spPr/>
      <dgm:t>
        <a:bodyPr/>
        <a:lstStyle/>
        <a:p>
          <a:endParaRPr lang="en-US"/>
        </a:p>
      </dgm:t>
    </dgm:pt>
    <dgm:pt modelId="{BDCC8235-C25E-40F1-858E-4B266DEB11FA}">
      <dgm:prSet/>
      <dgm:spPr/>
      <dgm:t>
        <a:bodyPr/>
        <a:lstStyle/>
        <a:p>
          <a:pPr rtl="0"/>
          <a:r>
            <a:rPr lang="en-US" dirty="0" smtClean="0"/>
            <a:t>Environment</a:t>
          </a:r>
          <a:endParaRPr lang="en-US" dirty="0"/>
        </a:p>
      </dgm:t>
    </dgm:pt>
    <dgm:pt modelId="{EBDCB960-282A-49A2-912C-F9FB17C014BD}" type="parTrans" cxnId="{006FB7DF-8ADE-41B1-A2DF-A48606F94919}">
      <dgm:prSet/>
      <dgm:spPr/>
      <dgm:t>
        <a:bodyPr/>
        <a:lstStyle/>
        <a:p>
          <a:endParaRPr lang="en-US"/>
        </a:p>
      </dgm:t>
    </dgm:pt>
    <dgm:pt modelId="{B64FDA13-C08C-494C-B647-F1105A7E41C2}" type="sibTrans" cxnId="{006FB7DF-8ADE-41B1-A2DF-A48606F94919}">
      <dgm:prSet/>
      <dgm:spPr/>
      <dgm:t>
        <a:bodyPr/>
        <a:lstStyle/>
        <a:p>
          <a:endParaRPr lang="en-US"/>
        </a:p>
      </dgm:t>
    </dgm:pt>
    <dgm:pt modelId="{7DD9D3D3-F15D-4EC7-8B89-803174F77949}">
      <dgm:prSet/>
      <dgm:spPr/>
      <dgm:t>
        <a:bodyPr/>
        <a:lstStyle/>
        <a:p>
          <a:pPr rtl="0"/>
          <a:r>
            <a:rPr lang="en-US" dirty="0" smtClean="0"/>
            <a:t>Elements more ‘fluid’</a:t>
          </a:r>
          <a:endParaRPr lang="en-US" dirty="0"/>
        </a:p>
      </dgm:t>
    </dgm:pt>
    <dgm:pt modelId="{8349FE3F-87E5-44CE-990D-284262DD627A}" type="parTrans" cxnId="{8C31B9D8-F0AE-471B-9E0E-63290F9CACDB}">
      <dgm:prSet/>
      <dgm:spPr/>
      <dgm:t>
        <a:bodyPr/>
        <a:lstStyle/>
        <a:p>
          <a:endParaRPr lang="en-US"/>
        </a:p>
      </dgm:t>
    </dgm:pt>
    <dgm:pt modelId="{A03F3244-1C8E-4E8D-9471-391482FEA913}" type="sibTrans" cxnId="{8C31B9D8-F0AE-471B-9E0E-63290F9CACDB}">
      <dgm:prSet/>
      <dgm:spPr/>
      <dgm:t>
        <a:bodyPr/>
        <a:lstStyle/>
        <a:p>
          <a:endParaRPr lang="en-US"/>
        </a:p>
      </dgm:t>
    </dgm:pt>
    <dgm:pt modelId="{5109B478-3398-451F-9719-E639BAC123ED}">
      <dgm:prSet/>
      <dgm:spPr/>
      <dgm:t>
        <a:bodyPr/>
        <a:lstStyle/>
        <a:p>
          <a:pPr rtl="0"/>
          <a:r>
            <a:rPr lang="en-US" dirty="0" smtClean="0"/>
            <a:t>2.A &amp; 2.B (page 2-1)*</a:t>
          </a:r>
          <a:endParaRPr lang="en-US" dirty="0"/>
        </a:p>
      </dgm:t>
    </dgm:pt>
    <dgm:pt modelId="{27FE20C7-1DE3-4B83-90CB-AE755D50DCAA}" type="parTrans" cxnId="{76E79511-F738-4B75-8128-1EE0F213A190}">
      <dgm:prSet/>
      <dgm:spPr/>
      <dgm:t>
        <a:bodyPr/>
        <a:lstStyle/>
        <a:p>
          <a:endParaRPr lang="en-US"/>
        </a:p>
      </dgm:t>
    </dgm:pt>
    <dgm:pt modelId="{79A6C678-CB9F-4D98-8D98-D98CBAF4431B}" type="sibTrans" cxnId="{76E79511-F738-4B75-8128-1EE0F213A190}">
      <dgm:prSet/>
      <dgm:spPr/>
      <dgm:t>
        <a:bodyPr/>
        <a:lstStyle/>
        <a:p>
          <a:endParaRPr lang="en-US"/>
        </a:p>
      </dgm:t>
    </dgm:pt>
    <dgm:pt modelId="{42B51F01-E0FE-4148-803A-D6FE8855F8DC}">
      <dgm:prSet/>
      <dgm:spPr/>
      <dgm:t>
        <a:bodyPr/>
        <a:lstStyle/>
        <a:p>
          <a:pPr rtl="0"/>
          <a:r>
            <a:rPr lang="en-US" dirty="0" smtClean="0"/>
            <a:t>Joint, Strict, &amp; Several Liability Scheme</a:t>
          </a:r>
          <a:endParaRPr lang="en-US" dirty="0"/>
        </a:p>
      </dgm:t>
    </dgm:pt>
    <dgm:pt modelId="{C66242CD-4B07-439A-AFC1-DD5503D58EFB}" type="parTrans" cxnId="{085D36BD-ACAA-454C-9110-B1C1B3F2C312}">
      <dgm:prSet/>
      <dgm:spPr/>
      <dgm:t>
        <a:bodyPr/>
        <a:lstStyle/>
        <a:p>
          <a:endParaRPr lang="en-US"/>
        </a:p>
      </dgm:t>
    </dgm:pt>
    <dgm:pt modelId="{66A2AD41-ED81-4FAC-8C47-C1ED979E3DEC}" type="sibTrans" cxnId="{085D36BD-ACAA-454C-9110-B1C1B3F2C312}">
      <dgm:prSet/>
      <dgm:spPr/>
      <dgm:t>
        <a:bodyPr/>
        <a:lstStyle/>
        <a:p>
          <a:endParaRPr lang="en-US"/>
        </a:p>
      </dgm:t>
    </dgm:pt>
    <dgm:pt modelId="{A8DBE72F-F78D-427B-B814-1E2429C4019A}">
      <dgm:prSet/>
      <dgm:spPr/>
      <dgm:t>
        <a:bodyPr/>
        <a:lstStyle/>
        <a:p>
          <a:pPr rtl="0"/>
          <a:r>
            <a:rPr lang="en-US" dirty="0" smtClean="0"/>
            <a:t>Legally complex</a:t>
          </a:r>
          <a:endParaRPr lang="en-US" dirty="0"/>
        </a:p>
      </dgm:t>
    </dgm:pt>
    <dgm:pt modelId="{EA02767E-7611-499D-9610-402208C291E7}" type="parTrans" cxnId="{4FAA07AA-30A0-47D7-9ACD-2A90122E7DE1}">
      <dgm:prSet/>
      <dgm:spPr/>
      <dgm:t>
        <a:bodyPr/>
        <a:lstStyle/>
        <a:p>
          <a:endParaRPr lang="en-US"/>
        </a:p>
      </dgm:t>
    </dgm:pt>
    <dgm:pt modelId="{7E003970-FD1B-4491-A42C-81712DA24FC6}" type="sibTrans" cxnId="{4FAA07AA-30A0-47D7-9ACD-2A90122E7DE1}">
      <dgm:prSet/>
      <dgm:spPr/>
      <dgm:t>
        <a:bodyPr/>
        <a:lstStyle/>
        <a:p>
          <a:endParaRPr lang="en-US"/>
        </a:p>
      </dgm:t>
    </dgm:pt>
    <dgm:pt modelId="{45BA882E-FA28-4551-AFFE-A2A08CEA94DB}">
      <dgm:prSet/>
      <dgm:spPr/>
      <dgm:t>
        <a:bodyPr/>
        <a:lstStyle/>
        <a:p>
          <a:pPr rtl="0"/>
          <a:r>
            <a:rPr lang="en-US" dirty="0" smtClean="0"/>
            <a:t>How clean is clean determined by ARARs</a:t>
          </a:r>
          <a:endParaRPr lang="en-US" dirty="0"/>
        </a:p>
      </dgm:t>
    </dgm:pt>
    <dgm:pt modelId="{8BF1F257-B059-4522-AF6D-CCC651C66E5B}" type="parTrans" cxnId="{1B29CA41-7ABD-40E6-8865-4B441D2174D7}">
      <dgm:prSet/>
      <dgm:spPr/>
      <dgm:t>
        <a:bodyPr/>
        <a:lstStyle/>
        <a:p>
          <a:endParaRPr lang="en-US"/>
        </a:p>
      </dgm:t>
    </dgm:pt>
    <dgm:pt modelId="{FE9D7589-B930-4A3A-89B9-10B87C77B68B}" type="sibTrans" cxnId="{1B29CA41-7ABD-40E6-8865-4B441D2174D7}">
      <dgm:prSet/>
      <dgm:spPr/>
      <dgm:t>
        <a:bodyPr/>
        <a:lstStyle/>
        <a:p>
          <a:endParaRPr lang="en-US"/>
        </a:p>
      </dgm:t>
    </dgm:pt>
    <dgm:pt modelId="{52A7ED92-ED64-40B8-A04E-939727591635}">
      <dgm:prSet/>
      <dgm:spPr/>
      <dgm:t>
        <a:bodyPr/>
        <a:lstStyle/>
        <a:p>
          <a:pPr rtl="0"/>
          <a:r>
            <a:rPr lang="en-US" dirty="0" smtClean="0"/>
            <a:t>Petroleum Exclusion</a:t>
          </a:r>
          <a:endParaRPr lang="en-US" dirty="0"/>
        </a:p>
      </dgm:t>
    </dgm:pt>
    <dgm:pt modelId="{3FED3C80-737A-43EF-847F-06B708007133}" type="parTrans" cxnId="{F719C3C0-3117-4318-ABE2-AB10518A65B1}">
      <dgm:prSet/>
      <dgm:spPr/>
      <dgm:t>
        <a:bodyPr/>
        <a:lstStyle/>
        <a:p>
          <a:endParaRPr lang="en-US"/>
        </a:p>
      </dgm:t>
    </dgm:pt>
    <dgm:pt modelId="{3013E12B-5CF1-4D02-A4ED-CEB2DB4FD2A9}" type="sibTrans" cxnId="{F719C3C0-3117-4318-ABE2-AB10518A65B1}">
      <dgm:prSet/>
      <dgm:spPr/>
      <dgm:t>
        <a:bodyPr/>
        <a:lstStyle/>
        <a:p>
          <a:endParaRPr lang="en-US"/>
        </a:p>
      </dgm:t>
    </dgm:pt>
    <dgm:pt modelId="{7A020118-F01A-4DF2-A493-C010FDEA25EE}">
      <dgm:prSet/>
      <dgm:spPr/>
      <dgm:t>
        <a:bodyPr/>
        <a:lstStyle/>
        <a:p>
          <a:pPr rtl="0"/>
          <a:endParaRPr lang="en-US" dirty="0"/>
        </a:p>
      </dgm:t>
    </dgm:pt>
    <dgm:pt modelId="{821139A0-96FC-42EC-8ED8-B2E528CFB162}" type="parTrans" cxnId="{347EE441-ACA4-41E5-93E4-E16C9F1B3435}">
      <dgm:prSet/>
      <dgm:spPr/>
      <dgm:t>
        <a:bodyPr/>
        <a:lstStyle/>
        <a:p>
          <a:endParaRPr lang="en-US"/>
        </a:p>
      </dgm:t>
    </dgm:pt>
    <dgm:pt modelId="{F5295D5D-1DCB-4954-A411-DB1673AA8248}" type="sibTrans" cxnId="{347EE441-ACA4-41E5-93E4-E16C9F1B3435}">
      <dgm:prSet/>
      <dgm:spPr/>
      <dgm:t>
        <a:bodyPr/>
        <a:lstStyle/>
        <a:p>
          <a:endParaRPr lang="en-US"/>
        </a:p>
      </dgm:t>
    </dgm:pt>
    <dgm:pt modelId="{925B46C1-6A0C-437D-A5F1-680EA2752429}" type="pres">
      <dgm:prSet presAssocID="{C26465CE-60D0-46DC-99C0-EA28417D5ADF}" presName="Name0" presStyleCnt="0">
        <dgm:presLayoutVars>
          <dgm:dir/>
          <dgm:animLvl val="lvl"/>
          <dgm:resizeHandles val="exact"/>
        </dgm:presLayoutVars>
      </dgm:prSet>
      <dgm:spPr/>
      <dgm:t>
        <a:bodyPr/>
        <a:lstStyle/>
        <a:p>
          <a:endParaRPr lang="en-US"/>
        </a:p>
      </dgm:t>
    </dgm:pt>
    <dgm:pt modelId="{22B7244B-B585-4A4E-9B1D-265D01D813E3}" type="pres">
      <dgm:prSet presAssocID="{8C70F5FD-AC33-41AC-B691-3635EDAC7E7A}" presName="composite" presStyleCnt="0"/>
      <dgm:spPr/>
    </dgm:pt>
    <dgm:pt modelId="{DC1DC9DA-65A5-4A91-ADC1-FAD0C64FD0A4}" type="pres">
      <dgm:prSet presAssocID="{8C70F5FD-AC33-41AC-B691-3635EDAC7E7A}" presName="parTx" presStyleLbl="alignNode1" presStyleIdx="0" presStyleCnt="1">
        <dgm:presLayoutVars>
          <dgm:chMax val="0"/>
          <dgm:chPref val="0"/>
          <dgm:bulletEnabled val="1"/>
        </dgm:presLayoutVars>
      </dgm:prSet>
      <dgm:spPr/>
      <dgm:t>
        <a:bodyPr/>
        <a:lstStyle/>
        <a:p>
          <a:endParaRPr lang="en-US"/>
        </a:p>
      </dgm:t>
    </dgm:pt>
    <dgm:pt modelId="{4E9894D0-BAD8-4662-9292-C15CBC084A2E}" type="pres">
      <dgm:prSet presAssocID="{8C70F5FD-AC33-41AC-B691-3635EDAC7E7A}" presName="desTx" presStyleLbl="alignAccFollowNode1" presStyleIdx="0" presStyleCnt="1">
        <dgm:presLayoutVars>
          <dgm:bulletEnabled val="1"/>
        </dgm:presLayoutVars>
      </dgm:prSet>
      <dgm:spPr/>
      <dgm:t>
        <a:bodyPr/>
        <a:lstStyle/>
        <a:p>
          <a:endParaRPr lang="en-US"/>
        </a:p>
      </dgm:t>
    </dgm:pt>
  </dgm:ptLst>
  <dgm:cxnLst>
    <dgm:cxn modelId="{76E79511-F738-4B75-8128-1EE0F213A190}" srcId="{7DD9D3D3-F15D-4EC7-8B89-803174F77949}" destId="{5109B478-3398-451F-9719-E639BAC123ED}" srcOrd="0" destOrd="0" parTransId="{27FE20C7-1DE3-4B83-90CB-AE755D50DCAA}" sibTransId="{79A6C678-CB9F-4D98-8D98-D98CBAF4431B}"/>
    <dgm:cxn modelId="{006FB7DF-8ADE-41B1-A2DF-A48606F94919}" srcId="{8C70F5FD-AC33-41AC-B691-3635EDAC7E7A}" destId="{BDCC8235-C25E-40F1-858E-4B266DEB11FA}" srcOrd="1" destOrd="0" parTransId="{EBDCB960-282A-49A2-912C-F9FB17C014BD}" sibTransId="{B64FDA13-C08C-494C-B647-F1105A7E41C2}"/>
    <dgm:cxn modelId="{CAD8A431-A973-4117-A590-1D7CD16D65FA}" srcId="{C26465CE-60D0-46DC-99C0-EA28417D5ADF}" destId="{8C70F5FD-AC33-41AC-B691-3635EDAC7E7A}" srcOrd="0" destOrd="0" parTransId="{03350AE3-9BEA-4F10-973E-B8F632522DF7}" sibTransId="{F8690982-56B7-4A7F-B9B4-3E889D32FB5E}"/>
    <dgm:cxn modelId="{6606F0C7-2E77-4159-9E27-0EB61CD2688F}" type="presOf" srcId="{5109B478-3398-451F-9719-E639BAC123ED}" destId="{4E9894D0-BAD8-4662-9292-C15CBC084A2E}" srcOrd="0" destOrd="3" presId="urn:microsoft.com/office/officeart/2005/8/layout/hList1"/>
    <dgm:cxn modelId="{085D36BD-ACAA-454C-9110-B1C1B3F2C312}" srcId="{8C70F5FD-AC33-41AC-B691-3635EDAC7E7A}" destId="{42B51F01-E0FE-4148-803A-D6FE8855F8DC}" srcOrd="3" destOrd="0" parTransId="{C66242CD-4B07-439A-AFC1-DD5503D58EFB}" sibTransId="{66A2AD41-ED81-4FAC-8C47-C1ED979E3DEC}"/>
    <dgm:cxn modelId="{DF29C1CD-E76F-4D29-87B7-8BC8E087E9DA}" type="presOf" srcId="{7A020118-F01A-4DF2-A493-C010FDEA25EE}" destId="{4E9894D0-BAD8-4662-9292-C15CBC084A2E}" srcOrd="0" destOrd="8" presId="urn:microsoft.com/office/officeart/2005/8/layout/hList1"/>
    <dgm:cxn modelId="{040503C5-5E89-497F-8FB8-2EC28FCF8EC2}" type="presOf" srcId="{52A7ED92-ED64-40B8-A04E-939727591635}" destId="{4E9894D0-BAD8-4662-9292-C15CBC084A2E}" srcOrd="0" destOrd="7" presId="urn:microsoft.com/office/officeart/2005/8/layout/hList1"/>
    <dgm:cxn modelId="{15014101-4CD7-4C39-B30C-0C889B40159B}" type="presOf" srcId="{C26465CE-60D0-46DC-99C0-EA28417D5ADF}" destId="{925B46C1-6A0C-437D-A5F1-680EA2752429}" srcOrd="0" destOrd="0" presId="urn:microsoft.com/office/officeart/2005/8/layout/hList1"/>
    <dgm:cxn modelId="{40EA94E6-EF18-48A7-B1AA-2E9685A31139}" type="presOf" srcId="{BDCC8235-C25E-40F1-858E-4B266DEB11FA}" destId="{4E9894D0-BAD8-4662-9292-C15CBC084A2E}" srcOrd="0" destOrd="1" presId="urn:microsoft.com/office/officeart/2005/8/layout/hList1"/>
    <dgm:cxn modelId="{BD12626B-50FD-49F3-8749-5BAF0E2948B6}" type="presOf" srcId="{F19CCC99-DF06-469E-8DD2-2F963A872070}" destId="{4E9894D0-BAD8-4662-9292-C15CBC084A2E}" srcOrd="0" destOrd="0" presId="urn:microsoft.com/office/officeart/2005/8/layout/hList1"/>
    <dgm:cxn modelId="{9A877B10-7B42-4FB2-8AFC-9CE0B8580EC7}" type="presOf" srcId="{45BA882E-FA28-4551-AFFE-A2A08CEA94DB}" destId="{4E9894D0-BAD8-4662-9292-C15CBC084A2E}" srcOrd="0" destOrd="6" presId="urn:microsoft.com/office/officeart/2005/8/layout/hList1"/>
    <dgm:cxn modelId="{5BD22D31-D15A-4E74-83C0-E125C80D4449}" type="presOf" srcId="{7DD9D3D3-F15D-4EC7-8B89-803174F77949}" destId="{4E9894D0-BAD8-4662-9292-C15CBC084A2E}" srcOrd="0" destOrd="2" presId="urn:microsoft.com/office/officeart/2005/8/layout/hList1"/>
    <dgm:cxn modelId="{843C8AD9-6E52-4F09-8928-0C7235DD532E}" type="presOf" srcId="{42B51F01-E0FE-4148-803A-D6FE8855F8DC}" destId="{4E9894D0-BAD8-4662-9292-C15CBC084A2E}" srcOrd="0" destOrd="4" presId="urn:microsoft.com/office/officeart/2005/8/layout/hList1"/>
    <dgm:cxn modelId="{4FAA07AA-30A0-47D7-9ACD-2A90122E7DE1}" srcId="{8C70F5FD-AC33-41AC-B691-3635EDAC7E7A}" destId="{A8DBE72F-F78D-427B-B814-1E2429C4019A}" srcOrd="4" destOrd="0" parTransId="{EA02767E-7611-499D-9610-402208C291E7}" sibTransId="{7E003970-FD1B-4491-A42C-81712DA24FC6}"/>
    <dgm:cxn modelId="{F719C3C0-3117-4318-ABE2-AB10518A65B1}" srcId="{8C70F5FD-AC33-41AC-B691-3635EDAC7E7A}" destId="{52A7ED92-ED64-40B8-A04E-939727591635}" srcOrd="6" destOrd="0" parTransId="{3FED3C80-737A-43EF-847F-06B708007133}" sibTransId="{3013E12B-5CF1-4D02-A4ED-CEB2DB4FD2A9}"/>
    <dgm:cxn modelId="{00E449AD-CBDD-4FA2-94C4-B6AC1C9E1015}" type="presOf" srcId="{8C70F5FD-AC33-41AC-B691-3635EDAC7E7A}" destId="{DC1DC9DA-65A5-4A91-ADC1-FAD0C64FD0A4}" srcOrd="0" destOrd="0" presId="urn:microsoft.com/office/officeart/2005/8/layout/hList1"/>
    <dgm:cxn modelId="{1B29CA41-7ABD-40E6-8865-4B441D2174D7}" srcId="{8C70F5FD-AC33-41AC-B691-3635EDAC7E7A}" destId="{45BA882E-FA28-4551-AFFE-A2A08CEA94DB}" srcOrd="5" destOrd="0" parTransId="{8BF1F257-B059-4522-AF6D-CCC651C66E5B}" sibTransId="{FE9D7589-B930-4A3A-89B9-10B87C77B68B}"/>
    <dgm:cxn modelId="{8C31B9D8-F0AE-471B-9E0E-63290F9CACDB}" srcId="{8C70F5FD-AC33-41AC-B691-3635EDAC7E7A}" destId="{7DD9D3D3-F15D-4EC7-8B89-803174F77949}" srcOrd="2" destOrd="0" parTransId="{8349FE3F-87E5-44CE-990D-284262DD627A}" sibTransId="{A03F3244-1C8E-4E8D-9471-391482FEA913}"/>
    <dgm:cxn modelId="{26E24D9A-A19D-48A9-83D3-CD6ED873B863}" srcId="{8C70F5FD-AC33-41AC-B691-3635EDAC7E7A}" destId="{F19CCC99-DF06-469E-8DD2-2F963A872070}" srcOrd="0" destOrd="0" parTransId="{9D217009-5859-454D-B476-966D807EBD12}" sibTransId="{FB13ADB0-3349-4101-964F-CE8AD967F1E4}"/>
    <dgm:cxn modelId="{347EE441-ACA4-41E5-93E4-E16C9F1B3435}" srcId="{8C70F5FD-AC33-41AC-B691-3635EDAC7E7A}" destId="{7A020118-F01A-4DF2-A493-C010FDEA25EE}" srcOrd="7" destOrd="0" parTransId="{821139A0-96FC-42EC-8ED8-B2E528CFB162}" sibTransId="{F5295D5D-1DCB-4954-A411-DB1673AA8248}"/>
    <dgm:cxn modelId="{22D0FC48-EB37-405F-A251-F311D0423127}" type="presOf" srcId="{A8DBE72F-F78D-427B-B814-1E2429C4019A}" destId="{4E9894D0-BAD8-4662-9292-C15CBC084A2E}" srcOrd="0" destOrd="5" presId="urn:microsoft.com/office/officeart/2005/8/layout/hList1"/>
    <dgm:cxn modelId="{C47C9FAF-E832-4AFC-8DEC-864B509EEA50}" type="presParOf" srcId="{925B46C1-6A0C-437D-A5F1-680EA2752429}" destId="{22B7244B-B585-4A4E-9B1D-265D01D813E3}" srcOrd="0" destOrd="0" presId="urn:microsoft.com/office/officeart/2005/8/layout/hList1"/>
    <dgm:cxn modelId="{3C8556FD-4497-4F20-8F74-E123B380018C}" type="presParOf" srcId="{22B7244B-B585-4A4E-9B1D-265D01D813E3}" destId="{DC1DC9DA-65A5-4A91-ADC1-FAD0C64FD0A4}" srcOrd="0" destOrd="0" presId="urn:microsoft.com/office/officeart/2005/8/layout/hList1"/>
    <dgm:cxn modelId="{F872A02D-6DF3-4D43-99FD-20CB643896F2}" type="presParOf" srcId="{22B7244B-B585-4A4E-9B1D-265D01D813E3}" destId="{4E9894D0-BAD8-4662-9292-C15CBC084A2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19C650-A069-4B58-B75C-E21783675499}"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00FC6FC5-2A86-476A-B79A-B3EEFD895576}">
      <dgm:prSet/>
      <dgm:spPr/>
      <dgm:t>
        <a:bodyPr/>
        <a:lstStyle/>
        <a:p>
          <a:pPr rtl="0"/>
          <a:r>
            <a:rPr lang="en-US" b="1" dirty="0" smtClean="0"/>
            <a:t>1.1  Identify the purpose and the four general priorities of the National Contingency Plan (NCP)</a:t>
          </a:r>
          <a:endParaRPr lang="en-US" dirty="0"/>
        </a:p>
      </dgm:t>
    </dgm:pt>
    <dgm:pt modelId="{38E04FEF-A78F-4EF8-A435-107540DCB168}" type="parTrans" cxnId="{F5DEECE5-B0F9-4274-9F58-CDE1C121F621}">
      <dgm:prSet/>
      <dgm:spPr/>
      <dgm:t>
        <a:bodyPr/>
        <a:lstStyle/>
        <a:p>
          <a:endParaRPr lang="en-US"/>
        </a:p>
      </dgm:t>
    </dgm:pt>
    <dgm:pt modelId="{0AF5BEB4-A989-483B-893A-C01214FC6237}" type="sibTrans" cxnId="{F5DEECE5-B0F9-4274-9F58-CDE1C121F621}">
      <dgm:prSet/>
      <dgm:spPr/>
      <dgm:t>
        <a:bodyPr/>
        <a:lstStyle/>
        <a:p>
          <a:endParaRPr lang="en-US"/>
        </a:p>
      </dgm:t>
    </dgm:pt>
    <dgm:pt modelId="{8B14D9DD-A7B7-4985-8829-586659641011}">
      <dgm:prSet/>
      <dgm:spPr/>
      <dgm:t>
        <a:bodyPr/>
        <a:lstStyle/>
        <a:p>
          <a:pPr rtl="0"/>
          <a:r>
            <a:rPr lang="en-US" dirty="0" smtClean="0"/>
            <a:t>The purpose NCP is to provide the organizational structure and procedures for preparing for and responding to discharges of oil and releases of hazardous substances, pollutants, and contaminants.</a:t>
          </a:r>
          <a:endParaRPr lang="en-US" dirty="0"/>
        </a:p>
      </dgm:t>
    </dgm:pt>
    <dgm:pt modelId="{3BCE24DB-3AE6-4560-A8C7-61B3E49335DA}" type="parTrans" cxnId="{C23E553F-2049-4829-81C5-932416CCF627}">
      <dgm:prSet/>
      <dgm:spPr/>
      <dgm:t>
        <a:bodyPr/>
        <a:lstStyle/>
        <a:p>
          <a:endParaRPr lang="en-US"/>
        </a:p>
      </dgm:t>
    </dgm:pt>
    <dgm:pt modelId="{09C45474-3044-46FD-AE20-717EF1B67F9D}" type="sibTrans" cxnId="{C23E553F-2049-4829-81C5-932416CCF627}">
      <dgm:prSet/>
      <dgm:spPr/>
      <dgm:t>
        <a:bodyPr/>
        <a:lstStyle/>
        <a:p>
          <a:endParaRPr lang="en-US"/>
        </a:p>
      </dgm:t>
    </dgm:pt>
    <dgm:pt modelId="{CAF3B955-542E-4CD4-86EB-156F50E6299D}">
      <dgm:prSet/>
      <dgm:spPr/>
      <dgm:t>
        <a:bodyPr/>
        <a:lstStyle/>
        <a:p>
          <a:pPr rtl="0"/>
          <a:r>
            <a:rPr lang="en-US" dirty="0" smtClean="0"/>
            <a:t>To give safety and human health top priority during every response action.</a:t>
          </a:r>
          <a:endParaRPr lang="en-US" dirty="0"/>
        </a:p>
      </dgm:t>
    </dgm:pt>
    <dgm:pt modelId="{2449F0FF-5C7C-4BDB-8DCE-9FB0215AFBA6}" type="parTrans" cxnId="{3901C600-E531-4E4B-83D2-272CD15129B4}">
      <dgm:prSet/>
      <dgm:spPr/>
      <dgm:t>
        <a:bodyPr/>
        <a:lstStyle/>
        <a:p>
          <a:endParaRPr lang="en-US"/>
        </a:p>
      </dgm:t>
    </dgm:pt>
    <dgm:pt modelId="{D523B586-9D4B-43AF-BC9D-CA4CCB06E646}" type="sibTrans" cxnId="{3901C600-E531-4E4B-83D2-272CD15129B4}">
      <dgm:prSet/>
      <dgm:spPr/>
      <dgm:t>
        <a:bodyPr/>
        <a:lstStyle/>
        <a:p>
          <a:endParaRPr lang="en-US"/>
        </a:p>
      </dgm:t>
    </dgm:pt>
    <dgm:pt modelId="{FD660FA1-3CEC-4A29-91F0-E3154E0620F5}">
      <dgm:prSet/>
      <dgm:spPr/>
      <dgm:t>
        <a:bodyPr/>
        <a:lstStyle/>
        <a:p>
          <a:pPr rtl="0"/>
          <a:r>
            <a:rPr lang="en-US" dirty="0" smtClean="0"/>
            <a:t>To stabilize the situation in order to prevent the event from worsening.</a:t>
          </a:r>
          <a:endParaRPr lang="en-US" dirty="0"/>
        </a:p>
      </dgm:t>
    </dgm:pt>
    <dgm:pt modelId="{644426FD-E9A5-43DE-9F83-2EA962CC61AE}" type="parTrans" cxnId="{D0A91E64-4A25-438C-8732-31AD3332EAF8}">
      <dgm:prSet/>
      <dgm:spPr/>
      <dgm:t>
        <a:bodyPr/>
        <a:lstStyle/>
        <a:p>
          <a:endParaRPr lang="en-US"/>
        </a:p>
      </dgm:t>
    </dgm:pt>
    <dgm:pt modelId="{D7C3965F-3AAB-492B-9298-4D8BD1B19F92}" type="sibTrans" cxnId="{D0A91E64-4A25-438C-8732-31AD3332EAF8}">
      <dgm:prSet/>
      <dgm:spPr/>
      <dgm:t>
        <a:bodyPr/>
        <a:lstStyle/>
        <a:p>
          <a:endParaRPr lang="en-US"/>
        </a:p>
      </dgm:t>
    </dgm:pt>
    <dgm:pt modelId="{476F2DF3-5DE7-43FA-A167-9C486B14F1E1}">
      <dgm:prSet/>
      <dgm:spPr/>
      <dgm:t>
        <a:bodyPr/>
        <a:lstStyle/>
        <a:p>
          <a:pPr rtl="0"/>
          <a:r>
            <a:rPr lang="en-US" dirty="0" smtClean="0"/>
            <a:t>To use all necessary containment and removal tactics in a coordinated manner to ensure timely, effective response.</a:t>
          </a:r>
          <a:endParaRPr lang="en-US" dirty="0"/>
        </a:p>
      </dgm:t>
    </dgm:pt>
    <dgm:pt modelId="{12E226B1-5738-4309-9379-A8FB15D7108B}" type="parTrans" cxnId="{731AC0D4-3D5C-419B-95CC-09D65C718B8A}">
      <dgm:prSet/>
      <dgm:spPr/>
      <dgm:t>
        <a:bodyPr/>
        <a:lstStyle/>
        <a:p>
          <a:endParaRPr lang="en-US"/>
        </a:p>
      </dgm:t>
    </dgm:pt>
    <dgm:pt modelId="{371524E9-B179-4E07-BB69-8A15314B83C0}" type="sibTrans" cxnId="{731AC0D4-3D5C-419B-95CC-09D65C718B8A}">
      <dgm:prSet/>
      <dgm:spPr/>
      <dgm:t>
        <a:bodyPr/>
        <a:lstStyle/>
        <a:p>
          <a:endParaRPr lang="en-US"/>
        </a:p>
      </dgm:t>
    </dgm:pt>
    <dgm:pt modelId="{B9E0917A-71A3-41F1-B0AD-CA46D2B82225}">
      <dgm:prSet/>
      <dgm:spPr/>
      <dgm:t>
        <a:bodyPr/>
        <a:lstStyle/>
        <a:p>
          <a:pPr rtl="0"/>
          <a:r>
            <a:rPr lang="en-US" dirty="0" smtClean="0"/>
            <a:t>To take action to minimize further environmental impact from additional discharges. </a:t>
          </a:r>
          <a:endParaRPr lang="en-US" dirty="0"/>
        </a:p>
      </dgm:t>
    </dgm:pt>
    <dgm:pt modelId="{0A2F35FE-74BB-4E28-A992-305A1E55615B}" type="parTrans" cxnId="{61E56D1F-4D8E-47B1-ADD7-6655D739B7AA}">
      <dgm:prSet/>
      <dgm:spPr/>
      <dgm:t>
        <a:bodyPr/>
        <a:lstStyle/>
        <a:p>
          <a:endParaRPr lang="en-US"/>
        </a:p>
      </dgm:t>
    </dgm:pt>
    <dgm:pt modelId="{DABDE1EC-6D24-4211-9D94-294F2A78554E}" type="sibTrans" cxnId="{61E56D1F-4D8E-47B1-ADD7-6655D739B7AA}">
      <dgm:prSet/>
      <dgm:spPr/>
      <dgm:t>
        <a:bodyPr/>
        <a:lstStyle/>
        <a:p>
          <a:endParaRPr lang="en-US"/>
        </a:p>
      </dgm:t>
    </dgm:pt>
    <dgm:pt modelId="{7E24ACDE-3C0F-438C-944A-AB0AB74120BD}">
      <dgm:prSet/>
      <dgm:spPr/>
      <dgm:t>
        <a:bodyPr/>
        <a:lstStyle/>
        <a:p>
          <a:pPr rtl="0"/>
          <a:r>
            <a:rPr lang="en-US" dirty="0" smtClean="0"/>
            <a:t>All FOSC-Rs should read the NCP cover-to-cover!!!</a:t>
          </a:r>
          <a:endParaRPr lang="en-US" dirty="0"/>
        </a:p>
      </dgm:t>
    </dgm:pt>
    <dgm:pt modelId="{D614AC95-9304-41C3-A5F9-97484A3B860E}" type="parTrans" cxnId="{28ADD992-1510-4CE7-863C-28AECDD7357B}">
      <dgm:prSet/>
      <dgm:spPr/>
      <dgm:t>
        <a:bodyPr/>
        <a:lstStyle/>
        <a:p>
          <a:endParaRPr lang="en-US"/>
        </a:p>
      </dgm:t>
    </dgm:pt>
    <dgm:pt modelId="{2D7B1E96-7BAE-437A-B44A-F419EA40A977}" type="sibTrans" cxnId="{28ADD992-1510-4CE7-863C-28AECDD7357B}">
      <dgm:prSet/>
      <dgm:spPr/>
      <dgm:t>
        <a:bodyPr/>
        <a:lstStyle/>
        <a:p>
          <a:endParaRPr lang="en-US"/>
        </a:p>
      </dgm:t>
    </dgm:pt>
    <dgm:pt modelId="{2428B158-7A0E-4625-918D-FF4C07B1678E}">
      <dgm:prSet/>
      <dgm:spPr/>
      <dgm:t>
        <a:bodyPr/>
        <a:lstStyle/>
        <a:p>
          <a:pPr rtl="0"/>
          <a:endParaRPr lang="en-US" dirty="0"/>
        </a:p>
      </dgm:t>
    </dgm:pt>
    <dgm:pt modelId="{C8CCEEB6-6330-4B2B-BA87-23404B5F45EE}" type="parTrans" cxnId="{0373EE84-4806-4519-B1AD-4ABF780B4AE8}">
      <dgm:prSet/>
      <dgm:spPr/>
      <dgm:t>
        <a:bodyPr/>
        <a:lstStyle/>
        <a:p>
          <a:endParaRPr lang="en-US"/>
        </a:p>
      </dgm:t>
    </dgm:pt>
    <dgm:pt modelId="{ABBBFEDC-C605-4298-9338-5C2EFC0725F7}" type="sibTrans" cxnId="{0373EE84-4806-4519-B1AD-4ABF780B4AE8}">
      <dgm:prSet/>
      <dgm:spPr/>
      <dgm:t>
        <a:bodyPr/>
        <a:lstStyle/>
        <a:p>
          <a:endParaRPr lang="en-US"/>
        </a:p>
      </dgm:t>
    </dgm:pt>
    <dgm:pt modelId="{071383AD-D3D8-46EB-897F-9DBC6FE5BF07}" type="pres">
      <dgm:prSet presAssocID="{0419C650-A069-4B58-B75C-E21783675499}" presName="linear" presStyleCnt="0">
        <dgm:presLayoutVars>
          <dgm:animLvl val="lvl"/>
          <dgm:resizeHandles val="exact"/>
        </dgm:presLayoutVars>
      </dgm:prSet>
      <dgm:spPr/>
      <dgm:t>
        <a:bodyPr/>
        <a:lstStyle/>
        <a:p>
          <a:endParaRPr lang="en-US"/>
        </a:p>
      </dgm:t>
    </dgm:pt>
    <dgm:pt modelId="{049E29CB-1350-44E9-9890-6AEDBBF8EB6E}" type="pres">
      <dgm:prSet presAssocID="{00FC6FC5-2A86-476A-B79A-B3EEFD895576}" presName="parentText" presStyleLbl="node1" presStyleIdx="0" presStyleCnt="1">
        <dgm:presLayoutVars>
          <dgm:chMax val="0"/>
          <dgm:bulletEnabled val="1"/>
        </dgm:presLayoutVars>
      </dgm:prSet>
      <dgm:spPr/>
      <dgm:t>
        <a:bodyPr/>
        <a:lstStyle/>
        <a:p>
          <a:endParaRPr lang="en-US"/>
        </a:p>
      </dgm:t>
    </dgm:pt>
    <dgm:pt modelId="{2720C6E1-0516-4886-9960-B403DD8088E4}" type="pres">
      <dgm:prSet presAssocID="{00FC6FC5-2A86-476A-B79A-B3EEFD895576}" presName="childText" presStyleLbl="revTx" presStyleIdx="0" presStyleCnt="1">
        <dgm:presLayoutVars>
          <dgm:bulletEnabled val="1"/>
        </dgm:presLayoutVars>
      </dgm:prSet>
      <dgm:spPr/>
      <dgm:t>
        <a:bodyPr/>
        <a:lstStyle/>
        <a:p>
          <a:endParaRPr lang="en-US"/>
        </a:p>
      </dgm:t>
    </dgm:pt>
  </dgm:ptLst>
  <dgm:cxnLst>
    <dgm:cxn modelId="{3901C600-E531-4E4B-83D2-272CD15129B4}" srcId="{8B14D9DD-A7B7-4985-8829-586659641011}" destId="{CAF3B955-542E-4CD4-86EB-156F50E6299D}" srcOrd="0" destOrd="0" parTransId="{2449F0FF-5C7C-4BDB-8DCE-9FB0215AFBA6}" sibTransId="{D523B586-9D4B-43AF-BC9D-CA4CCB06E646}"/>
    <dgm:cxn modelId="{AADEE676-3814-4B00-AC73-538228542E4E}" type="presOf" srcId="{0419C650-A069-4B58-B75C-E21783675499}" destId="{071383AD-D3D8-46EB-897F-9DBC6FE5BF07}" srcOrd="0" destOrd="0" presId="urn:microsoft.com/office/officeart/2005/8/layout/vList2"/>
    <dgm:cxn modelId="{4B22EE02-5952-4A0B-A684-5CCAC939326D}" type="presOf" srcId="{2428B158-7A0E-4625-918D-FF4C07B1678E}" destId="{2720C6E1-0516-4886-9960-B403DD8088E4}" srcOrd="0" destOrd="6" presId="urn:microsoft.com/office/officeart/2005/8/layout/vList2"/>
    <dgm:cxn modelId="{0883ACF0-917E-4380-84DD-B7BD9AB0ED18}" type="presOf" srcId="{FD660FA1-3CEC-4A29-91F0-E3154E0620F5}" destId="{2720C6E1-0516-4886-9960-B403DD8088E4}" srcOrd="0" destOrd="2" presId="urn:microsoft.com/office/officeart/2005/8/layout/vList2"/>
    <dgm:cxn modelId="{D6F61596-2B83-4F55-9D39-5E3EAC5DD9D1}" type="presOf" srcId="{7E24ACDE-3C0F-438C-944A-AB0AB74120BD}" destId="{2720C6E1-0516-4886-9960-B403DD8088E4}" srcOrd="0" destOrd="5" presId="urn:microsoft.com/office/officeart/2005/8/layout/vList2"/>
    <dgm:cxn modelId="{28ADD992-1510-4CE7-863C-28AECDD7357B}" srcId="{00FC6FC5-2A86-476A-B79A-B3EEFD895576}" destId="{7E24ACDE-3C0F-438C-944A-AB0AB74120BD}" srcOrd="1" destOrd="0" parTransId="{D614AC95-9304-41C3-A5F9-97484A3B860E}" sibTransId="{2D7B1E96-7BAE-437A-B44A-F419EA40A977}"/>
    <dgm:cxn modelId="{D0A91E64-4A25-438C-8732-31AD3332EAF8}" srcId="{8B14D9DD-A7B7-4985-8829-586659641011}" destId="{FD660FA1-3CEC-4A29-91F0-E3154E0620F5}" srcOrd="1" destOrd="0" parTransId="{644426FD-E9A5-43DE-9F83-2EA962CC61AE}" sibTransId="{D7C3965F-3AAB-492B-9298-4D8BD1B19F92}"/>
    <dgm:cxn modelId="{F5DEECE5-B0F9-4274-9F58-CDE1C121F621}" srcId="{0419C650-A069-4B58-B75C-E21783675499}" destId="{00FC6FC5-2A86-476A-B79A-B3EEFD895576}" srcOrd="0" destOrd="0" parTransId="{38E04FEF-A78F-4EF8-A435-107540DCB168}" sibTransId="{0AF5BEB4-A989-483B-893A-C01214FC6237}"/>
    <dgm:cxn modelId="{61E56D1F-4D8E-47B1-ADD7-6655D739B7AA}" srcId="{8B14D9DD-A7B7-4985-8829-586659641011}" destId="{B9E0917A-71A3-41F1-B0AD-CA46D2B82225}" srcOrd="3" destOrd="0" parTransId="{0A2F35FE-74BB-4E28-A992-305A1E55615B}" sibTransId="{DABDE1EC-6D24-4211-9D94-294F2A78554E}"/>
    <dgm:cxn modelId="{072AF5C5-D1F9-4742-B934-5BA80F28A9AB}" type="presOf" srcId="{8B14D9DD-A7B7-4985-8829-586659641011}" destId="{2720C6E1-0516-4886-9960-B403DD8088E4}" srcOrd="0" destOrd="0" presId="urn:microsoft.com/office/officeart/2005/8/layout/vList2"/>
    <dgm:cxn modelId="{65C2B3DD-3A07-4EC7-94CE-506EEF9C605E}" type="presOf" srcId="{B9E0917A-71A3-41F1-B0AD-CA46D2B82225}" destId="{2720C6E1-0516-4886-9960-B403DD8088E4}" srcOrd="0" destOrd="4" presId="urn:microsoft.com/office/officeart/2005/8/layout/vList2"/>
    <dgm:cxn modelId="{0373EE84-4806-4519-B1AD-4ABF780B4AE8}" srcId="{00FC6FC5-2A86-476A-B79A-B3EEFD895576}" destId="{2428B158-7A0E-4625-918D-FF4C07B1678E}" srcOrd="2" destOrd="0" parTransId="{C8CCEEB6-6330-4B2B-BA87-23404B5F45EE}" sibTransId="{ABBBFEDC-C605-4298-9338-5C2EFC0725F7}"/>
    <dgm:cxn modelId="{C23E553F-2049-4829-81C5-932416CCF627}" srcId="{00FC6FC5-2A86-476A-B79A-B3EEFD895576}" destId="{8B14D9DD-A7B7-4985-8829-586659641011}" srcOrd="0" destOrd="0" parTransId="{3BCE24DB-3AE6-4560-A8C7-61B3E49335DA}" sibTransId="{09C45474-3044-46FD-AE20-717EF1B67F9D}"/>
    <dgm:cxn modelId="{5BC85236-4C48-4391-B575-58CAB7305474}" type="presOf" srcId="{00FC6FC5-2A86-476A-B79A-B3EEFD895576}" destId="{049E29CB-1350-44E9-9890-6AEDBBF8EB6E}" srcOrd="0" destOrd="0" presId="urn:microsoft.com/office/officeart/2005/8/layout/vList2"/>
    <dgm:cxn modelId="{B9753089-5598-4E77-9449-EB9D4D00A549}" type="presOf" srcId="{CAF3B955-542E-4CD4-86EB-156F50E6299D}" destId="{2720C6E1-0516-4886-9960-B403DD8088E4}" srcOrd="0" destOrd="1" presId="urn:microsoft.com/office/officeart/2005/8/layout/vList2"/>
    <dgm:cxn modelId="{D8AF11CC-FE02-4F98-A7CB-9BD58969D66C}" type="presOf" srcId="{476F2DF3-5DE7-43FA-A167-9C486B14F1E1}" destId="{2720C6E1-0516-4886-9960-B403DD8088E4}" srcOrd="0" destOrd="3" presId="urn:microsoft.com/office/officeart/2005/8/layout/vList2"/>
    <dgm:cxn modelId="{731AC0D4-3D5C-419B-95CC-09D65C718B8A}" srcId="{8B14D9DD-A7B7-4985-8829-586659641011}" destId="{476F2DF3-5DE7-43FA-A167-9C486B14F1E1}" srcOrd="2" destOrd="0" parTransId="{12E226B1-5738-4309-9379-A8FB15D7108B}" sibTransId="{371524E9-B179-4E07-BB69-8A15314B83C0}"/>
    <dgm:cxn modelId="{F6F12212-0DB4-4D6A-9071-6F3F2D39AD62}" type="presParOf" srcId="{071383AD-D3D8-46EB-897F-9DBC6FE5BF07}" destId="{049E29CB-1350-44E9-9890-6AEDBBF8EB6E}" srcOrd="0" destOrd="0" presId="urn:microsoft.com/office/officeart/2005/8/layout/vList2"/>
    <dgm:cxn modelId="{70F94E77-66FA-4717-8344-9BF85CE683BB}" type="presParOf" srcId="{071383AD-D3D8-46EB-897F-9DBC6FE5BF07}" destId="{2720C6E1-0516-4886-9960-B403DD8088E4}"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E9C50-08D1-4D45-867E-C088EFB757A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83A9CE68-753A-4CB8-9C54-692CB44D11B6}">
      <dgm:prSet/>
      <dgm:spPr/>
      <dgm:t>
        <a:bodyPr/>
        <a:lstStyle/>
        <a:p>
          <a:pPr rtl="0"/>
          <a:r>
            <a:rPr lang="en-US" b="1" dirty="0" smtClean="0"/>
            <a:t>1.2  Describe the authority a qualified FOSCR has under the NCP</a:t>
          </a:r>
          <a:endParaRPr lang="en-US" dirty="0"/>
        </a:p>
      </dgm:t>
    </dgm:pt>
    <dgm:pt modelId="{67D551AC-297F-4FC7-A82F-1572B0E6A6A8}" type="parTrans" cxnId="{1CC06D17-5942-4A46-B3BE-494607718242}">
      <dgm:prSet/>
      <dgm:spPr/>
      <dgm:t>
        <a:bodyPr/>
        <a:lstStyle/>
        <a:p>
          <a:endParaRPr lang="en-US"/>
        </a:p>
      </dgm:t>
    </dgm:pt>
    <dgm:pt modelId="{1C889407-C73C-4FCF-8749-DF205E582C68}" type="sibTrans" cxnId="{1CC06D17-5942-4A46-B3BE-494607718242}">
      <dgm:prSet/>
      <dgm:spPr/>
      <dgm:t>
        <a:bodyPr/>
        <a:lstStyle/>
        <a:p>
          <a:endParaRPr lang="en-US"/>
        </a:p>
      </dgm:t>
    </dgm:pt>
    <dgm:pt modelId="{8988D2EE-1BCD-4286-99BD-BF07ED5D1DC6}">
      <dgm:prSet/>
      <dgm:spPr/>
      <dgm:t>
        <a:bodyPr/>
        <a:lstStyle/>
        <a:p>
          <a:pPr rtl="0"/>
          <a:r>
            <a:rPr lang="en-US" dirty="0" smtClean="0"/>
            <a:t>40 CFR 300.2  The president delegated to the EPA the responsibility for the amendment of the NCP.  </a:t>
          </a:r>
          <a:endParaRPr lang="en-US" dirty="0"/>
        </a:p>
      </dgm:t>
    </dgm:pt>
    <dgm:pt modelId="{BC41C47E-B136-4DB0-A856-3985B98AC7E1}" type="parTrans" cxnId="{37A06679-AD6C-4FF9-A81A-5814C6550E84}">
      <dgm:prSet/>
      <dgm:spPr/>
      <dgm:t>
        <a:bodyPr/>
        <a:lstStyle/>
        <a:p>
          <a:endParaRPr lang="en-US"/>
        </a:p>
      </dgm:t>
    </dgm:pt>
    <dgm:pt modelId="{4AC6F455-B99F-4648-BB0E-B051D5F75E57}" type="sibTrans" cxnId="{37A06679-AD6C-4FF9-A81A-5814C6550E84}">
      <dgm:prSet/>
      <dgm:spPr/>
      <dgm:t>
        <a:bodyPr/>
        <a:lstStyle/>
        <a:p>
          <a:endParaRPr lang="en-US"/>
        </a:p>
      </dgm:t>
    </dgm:pt>
    <dgm:pt modelId="{23C9151F-1F04-4374-9819-1723A96BBAAA}">
      <dgm:prSet/>
      <dgm:spPr/>
      <dgm:t>
        <a:bodyPr/>
        <a:lstStyle/>
        <a:p>
          <a:pPr rtl="0"/>
          <a:r>
            <a:rPr lang="en-US" dirty="0" smtClean="0"/>
            <a:t>33 CFR 1.01-70 CERCLA delegations to CG.</a:t>
          </a:r>
          <a:endParaRPr lang="en-US" dirty="0"/>
        </a:p>
      </dgm:t>
    </dgm:pt>
    <dgm:pt modelId="{52B486C2-DB7B-40CA-B484-CB0F5EF5D6CF}" type="parTrans" cxnId="{2A7B177E-458C-4203-8F98-4605A23FB525}">
      <dgm:prSet/>
      <dgm:spPr/>
      <dgm:t>
        <a:bodyPr/>
        <a:lstStyle/>
        <a:p>
          <a:endParaRPr lang="en-US"/>
        </a:p>
      </dgm:t>
    </dgm:pt>
    <dgm:pt modelId="{9CBEE3B9-4E0F-4C29-B1E9-02BA89BD0B1C}" type="sibTrans" cxnId="{2A7B177E-458C-4203-8F98-4605A23FB525}">
      <dgm:prSet/>
      <dgm:spPr/>
      <dgm:t>
        <a:bodyPr/>
        <a:lstStyle/>
        <a:p>
          <a:endParaRPr lang="en-US"/>
        </a:p>
      </dgm:t>
    </dgm:pt>
    <dgm:pt modelId="{4C53613A-5C74-47D9-AA03-1006A15F80ED}">
      <dgm:prSet/>
      <dgm:spPr/>
      <dgm:t>
        <a:bodyPr/>
        <a:lstStyle/>
        <a:p>
          <a:pPr rtl="0"/>
          <a:r>
            <a:rPr lang="en-US" dirty="0" smtClean="0"/>
            <a:t>33 CFR 1.01-80 FWPCA and OPA 90 delegations to CG.</a:t>
          </a:r>
          <a:endParaRPr lang="en-US" dirty="0"/>
        </a:p>
      </dgm:t>
    </dgm:pt>
    <dgm:pt modelId="{DD7DC9B4-614C-4EE3-9C52-8E2C6505BECB}" type="parTrans" cxnId="{B68C9FCA-1F0B-4304-842E-DCEFBAC6B49F}">
      <dgm:prSet/>
      <dgm:spPr/>
      <dgm:t>
        <a:bodyPr/>
        <a:lstStyle/>
        <a:p>
          <a:endParaRPr lang="en-US"/>
        </a:p>
      </dgm:t>
    </dgm:pt>
    <dgm:pt modelId="{866D8005-4A0C-4C4C-8971-8F0C213BFE20}" type="sibTrans" cxnId="{B68C9FCA-1F0B-4304-842E-DCEFBAC6B49F}">
      <dgm:prSet/>
      <dgm:spPr/>
      <dgm:t>
        <a:bodyPr/>
        <a:lstStyle/>
        <a:p>
          <a:endParaRPr lang="en-US"/>
        </a:p>
      </dgm:t>
    </dgm:pt>
    <dgm:pt modelId="{BEF24BA2-F6D9-4A0B-9C34-BBC3B4746B03}">
      <dgm:prSet/>
      <dgm:spPr/>
      <dgm:t>
        <a:bodyPr/>
        <a:lstStyle/>
        <a:p>
          <a:pPr rtl="0"/>
          <a:r>
            <a:rPr lang="en-US" dirty="0" smtClean="0"/>
            <a:t>33 CFR 1.01-85 Redelegation within CG.</a:t>
          </a:r>
          <a:endParaRPr lang="en-US" dirty="0"/>
        </a:p>
      </dgm:t>
    </dgm:pt>
    <dgm:pt modelId="{DBFD7D72-8105-4A46-B0D5-10EE512E61E1}" type="parTrans" cxnId="{F99515E8-44AE-4038-B615-DD261B2B6252}">
      <dgm:prSet/>
      <dgm:spPr/>
      <dgm:t>
        <a:bodyPr/>
        <a:lstStyle/>
        <a:p>
          <a:endParaRPr lang="en-US"/>
        </a:p>
      </dgm:t>
    </dgm:pt>
    <dgm:pt modelId="{5067145C-7341-414C-A0F6-4CF49776C961}" type="sibTrans" cxnId="{F99515E8-44AE-4038-B615-DD261B2B6252}">
      <dgm:prSet/>
      <dgm:spPr/>
      <dgm:t>
        <a:bodyPr/>
        <a:lstStyle/>
        <a:p>
          <a:endParaRPr lang="en-US"/>
        </a:p>
      </dgm:t>
    </dgm:pt>
    <dgm:pt modelId="{EF0E31EF-2C77-4434-B0FF-59735FE2250E}">
      <dgm:prSet/>
      <dgm:spPr/>
      <dgm:t>
        <a:bodyPr/>
        <a:lstStyle/>
        <a:p>
          <a:pPr rtl="0"/>
          <a:r>
            <a:rPr lang="en-US" dirty="0" smtClean="0"/>
            <a:t>33 CFR 1.01-90 Delegation of authorities to commissioned, warrant, and petty officers. </a:t>
          </a:r>
          <a:endParaRPr lang="en-US" dirty="0"/>
        </a:p>
      </dgm:t>
    </dgm:pt>
    <dgm:pt modelId="{403EA329-C702-4C3E-B637-14DBB6E53DE5}" type="parTrans" cxnId="{44A4AE1E-8D4D-4896-8FBE-D8D00D483811}">
      <dgm:prSet/>
      <dgm:spPr/>
      <dgm:t>
        <a:bodyPr/>
        <a:lstStyle/>
        <a:p>
          <a:endParaRPr lang="en-US"/>
        </a:p>
      </dgm:t>
    </dgm:pt>
    <dgm:pt modelId="{DD4C5156-8C25-4E5A-95B3-1543996D7FFC}" type="sibTrans" cxnId="{44A4AE1E-8D4D-4896-8FBE-D8D00D483811}">
      <dgm:prSet/>
      <dgm:spPr/>
      <dgm:t>
        <a:bodyPr/>
        <a:lstStyle/>
        <a:p>
          <a:endParaRPr lang="en-US"/>
        </a:p>
      </dgm:t>
    </dgm:pt>
    <dgm:pt modelId="{564A3A0F-459A-4FCF-9119-9FF104A215B7}">
      <dgm:prSet/>
      <dgm:spPr/>
      <dgm:t>
        <a:bodyPr/>
        <a:lstStyle/>
        <a:p>
          <a:pPr rtl="0"/>
          <a:endParaRPr lang="en-US" dirty="0"/>
        </a:p>
      </dgm:t>
    </dgm:pt>
    <dgm:pt modelId="{925C8881-46AC-41BC-9F99-6CBEF0218A57}" type="parTrans" cxnId="{D3783D9D-A18C-47D1-A499-43E6BD19D2AA}">
      <dgm:prSet/>
      <dgm:spPr/>
      <dgm:t>
        <a:bodyPr/>
        <a:lstStyle/>
        <a:p>
          <a:endParaRPr lang="en-US"/>
        </a:p>
      </dgm:t>
    </dgm:pt>
    <dgm:pt modelId="{1F4ABC78-5FF6-45AC-8F55-399DCF999F87}" type="sibTrans" cxnId="{D3783D9D-A18C-47D1-A499-43E6BD19D2AA}">
      <dgm:prSet/>
      <dgm:spPr/>
      <dgm:t>
        <a:bodyPr/>
        <a:lstStyle/>
        <a:p>
          <a:endParaRPr lang="en-US"/>
        </a:p>
      </dgm:t>
    </dgm:pt>
    <dgm:pt modelId="{4E8433BB-BFC2-4BF4-9B5C-A8FF7DF73412}" type="pres">
      <dgm:prSet presAssocID="{A0EE9C50-08D1-4D45-867E-C088EFB757A0}" presName="linear" presStyleCnt="0">
        <dgm:presLayoutVars>
          <dgm:animLvl val="lvl"/>
          <dgm:resizeHandles val="exact"/>
        </dgm:presLayoutVars>
      </dgm:prSet>
      <dgm:spPr/>
      <dgm:t>
        <a:bodyPr/>
        <a:lstStyle/>
        <a:p>
          <a:endParaRPr lang="en-US"/>
        </a:p>
      </dgm:t>
    </dgm:pt>
    <dgm:pt modelId="{87DFB251-C747-4A31-B6AC-AB56C8A5EDEC}" type="pres">
      <dgm:prSet presAssocID="{83A9CE68-753A-4CB8-9C54-692CB44D11B6}" presName="parentText" presStyleLbl="node1" presStyleIdx="0" presStyleCnt="1">
        <dgm:presLayoutVars>
          <dgm:chMax val="0"/>
          <dgm:bulletEnabled val="1"/>
        </dgm:presLayoutVars>
      </dgm:prSet>
      <dgm:spPr/>
      <dgm:t>
        <a:bodyPr/>
        <a:lstStyle/>
        <a:p>
          <a:endParaRPr lang="en-US"/>
        </a:p>
      </dgm:t>
    </dgm:pt>
    <dgm:pt modelId="{8FB972DB-F43F-45D5-B920-DF87A5BEDFFD}" type="pres">
      <dgm:prSet presAssocID="{83A9CE68-753A-4CB8-9C54-692CB44D11B6}" presName="childText" presStyleLbl="revTx" presStyleIdx="0" presStyleCnt="1">
        <dgm:presLayoutVars>
          <dgm:bulletEnabled val="1"/>
        </dgm:presLayoutVars>
      </dgm:prSet>
      <dgm:spPr/>
      <dgm:t>
        <a:bodyPr/>
        <a:lstStyle/>
        <a:p>
          <a:endParaRPr lang="en-US"/>
        </a:p>
      </dgm:t>
    </dgm:pt>
  </dgm:ptLst>
  <dgm:cxnLst>
    <dgm:cxn modelId="{86CD058E-29A0-4F0E-9233-F2C7C5B3980F}" type="presOf" srcId="{4C53613A-5C74-47D9-AA03-1006A15F80ED}" destId="{8FB972DB-F43F-45D5-B920-DF87A5BEDFFD}" srcOrd="0" destOrd="2" presId="urn:microsoft.com/office/officeart/2005/8/layout/vList2"/>
    <dgm:cxn modelId="{44A4AE1E-8D4D-4896-8FBE-D8D00D483811}" srcId="{83A9CE68-753A-4CB8-9C54-692CB44D11B6}" destId="{EF0E31EF-2C77-4434-B0FF-59735FE2250E}" srcOrd="4" destOrd="0" parTransId="{403EA329-C702-4C3E-B637-14DBB6E53DE5}" sibTransId="{DD4C5156-8C25-4E5A-95B3-1543996D7FFC}"/>
    <dgm:cxn modelId="{2A7B177E-458C-4203-8F98-4605A23FB525}" srcId="{83A9CE68-753A-4CB8-9C54-692CB44D11B6}" destId="{23C9151F-1F04-4374-9819-1723A96BBAAA}" srcOrd="1" destOrd="0" parTransId="{52B486C2-DB7B-40CA-B484-CB0F5EF5D6CF}" sibTransId="{9CBEE3B9-4E0F-4C29-B1E9-02BA89BD0B1C}"/>
    <dgm:cxn modelId="{37A06679-AD6C-4FF9-A81A-5814C6550E84}" srcId="{83A9CE68-753A-4CB8-9C54-692CB44D11B6}" destId="{8988D2EE-1BCD-4286-99BD-BF07ED5D1DC6}" srcOrd="0" destOrd="0" parTransId="{BC41C47E-B136-4DB0-A856-3985B98AC7E1}" sibTransId="{4AC6F455-B99F-4648-BB0E-B051D5F75E57}"/>
    <dgm:cxn modelId="{F99515E8-44AE-4038-B615-DD261B2B6252}" srcId="{83A9CE68-753A-4CB8-9C54-692CB44D11B6}" destId="{BEF24BA2-F6D9-4A0B-9C34-BBC3B4746B03}" srcOrd="3" destOrd="0" parTransId="{DBFD7D72-8105-4A46-B0D5-10EE512E61E1}" sibTransId="{5067145C-7341-414C-A0F6-4CF49776C961}"/>
    <dgm:cxn modelId="{FC8A4036-AFCB-4B50-9827-CED1EF4B25DE}" type="presOf" srcId="{8988D2EE-1BCD-4286-99BD-BF07ED5D1DC6}" destId="{8FB972DB-F43F-45D5-B920-DF87A5BEDFFD}" srcOrd="0" destOrd="0" presId="urn:microsoft.com/office/officeart/2005/8/layout/vList2"/>
    <dgm:cxn modelId="{1C1652BB-2EF2-4B5B-9BA5-6E9C4BDF66E6}" type="presOf" srcId="{23C9151F-1F04-4374-9819-1723A96BBAAA}" destId="{8FB972DB-F43F-45D5-B920-DF87A5BEDFFD}" srcOrd="0" destOrd="1" presId="urn:microsoft.com/office/officeart/2005/8/layout/vList2"/>
    <dgm:cxn modelId="{65EAE8D2-DB50-40ED-A5A6-6635618A64CC}" type="presOf" srcId="{564A3A0F-459A-4FCF-9119-9FF104A215B7}" destId="{8FB972DB-F43F-45D5-B920-DF87A5BEDFFD}" srcOrd="0" destOrd="5" presId="urn:microsoft.com/office/officeart/2005/8/layout/vList2"/>
    <dgm:cxn modelId="{B3B8576A-528B-4C52-9855-F237EE9187FA}" type="presOf" srcId="{EF0E31EF-2C77-4434-B0FF-59735FE2250E}" destId="{8FB972DB-F43F-45D5-B920-DF87A5BEDFFD}" srcOrd="0" destOrd="4" presId="urn:microsoft.com/office/officeart/2005/8/layout/vList2"/>
    <dgm:cxn modelId="{92F0AF0A-1B50-4A02-8F67-0F810658ADF8}" type="presOf" srcId="{A0EE9C50-08D1-4D45-867E-C088EFB757A0}" destId="{4E8433BB-BFC2-4BF4-9B5C-A8FF7DF73412}" srcOrd="0" destOrd="0" presId="urn:microsoft.com/office/officeart/2005/8/layout/vList2"/>
    <dgm:cxn modelId="{B68C9FCA-1F0B-4304-842E-DCEFBAC6B49F}" srcId="{83A9CE68-753A-4CB8-9C54-692CB44D11B6}" destId="{4C53613A-5C74-47D9-AA03-1006A15F80ED}" srcOrd="2" destOrd="0" parTransId="{DD7DC9B4-614C-4EE3-9C52-8E2C6505BECB}" sibTransId="{866D8005-4A0C-4C4C-8971-8F0C213BFE20}"/>
    <dgm:cxn modelId="{1CC06D17-5942-4A46-B3BE-494607718242}" srcId="{A0EE9C50-08D1-4D45-867E-C088EFB757A0}" destId="{83A9CE68-753A-4CB8-9C54-692CB44D11B6}" srcOrd="0" destOrd="0" parTransId="{67D551AC-297F-4FC7-A82F-1572B0E6A6A8}" sibTransId="{1C889407-C73C-4FCF-8749-DF205E582C68}"/>
    <dgm:cxn modelId="{D3783D9D-A18C-47D1-A499-43E6BD19D2AA}" srcId="{83A9CE68-753A-4CB8-9C54-692CB44D11B6}" destId="{564A3A0F-459A-4FCF-9119-9FF104A215B7}" srcOrd="5" destOrd="0" parTransId="{925C8881-46AC-41BC-9F99-6CBEF0218A57}" sibTransId="{1F4ABC78-5FF6-45AC-8F55-399DCF999F87}"/>
    <dgm:cxn modelId="{7B67BBBE-5C3A-4AE1-A3A2-C9322CB8E5FC}" type="presOf" srcId="{83A9CE68-753A-4CB8-9C54-692CB44D11B6}" destId="{87DFB251-C747-4A31-B6AC-AB56C8A5EDEC}" srcOrd="0" destOrd="0" presId="urn:microsoft.com/office/officeart/2005/8/layout/vList2"/>
    <dgm:cxn modelId="{3295A548-95BD-41DA-B028-5C4D097B4F89}" type="presOf" srcId="{BEF24BA2-F6D9-4A0B-9C34-BBC3B4746B03}" destId="{8FB972DB-F43F-45D5-B920-DF87A5BEDFFD}" srcOrd="0" destOrd="3" presId="urn:microsoft.com/office/officeart/2005/8/layout/vList2"/>
    <dgm:cxn modelId="{8880A778-362E-4251-B882-7D5D4B050E9B}" type="presParOf" srcId="{4E8433BB-BFC2-4BF4-9B5C-A8FF7DF73412}" destId="{87DFB251-C747-4A31-B6AC-AB56C8A5EDEC}" srcOrd="0" destOrd="0" presId="urn:microsoft.com/office/officeart/2005/8/layout/vList2"/>
    <dgm:cxn modelId="{E56132AF-1C90-44C7-A0D4-5E936A7E607A}" type="presParOf" srcId="{4E8433BB-BFC2-4BF4-9B5C-A8FF7DF73412}" destId="{8FB972DB-F43F-45D5-B920-DF87A5BEDFF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75E23C-FD0F-46F4-A212-C3385B35910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F9D61AD0-56AE-4C60-9DC7-C0BC31A55721}">
      <dgm:prSet/>
      <dgm:spPr/>
      <dgm:t>
        <a:bodyPr/>
        <a:lstStyle/>
        <a:p>
          <a:pPr rtl="0"/>
          <a:r>
            <a:rPr lang="en-US" b="1" dirty="0" smtClean="0"/>
            <a:t>1.3  Identify the On-Scene Coordinators primary responsibilities</a:t>
          </a:r>
          <a:endParaRPr lang="en-US" dirty="0"/>
        </a:p>
      </dgm:t>
    </dgm:pt>
    <dgm:pt modelId="{FFA2DF24-30DD-4705-A02D-B830A814D01B}" type="parTrans" cxnId="{0A3F793B-F780-445A-99CE-E1F096E494FD}">
      <dgm:prSet/>
      <dgm:spPr/>
      <dgm:t>
        <a:bodyPr/>
        <a:lstStyle/>
        <a:p>
          <a:endParaRPr lang="en-US"/>
        </a:p>
      </dgm:t>
    </dgm:pt>
    <dgm:pt modelId="{3AE0243A-8930-49D3-9CBA-DF135487E933}" type="sibTrans" cxnId="{0A3F793B-F780-445A-99CE-E1F096E494FD}">
      <dgm:prSet/>
      <dgm:spPr/>
      <dgm:t>
        <a:bodyPr/>
        <a:lstStyle/>
        <a:p>
          <a:endParaRPr lang="en-US"/>
        </a:p>
      </dgm:t>
    </dgm:pt>
    <dgm:pt modelId="{4C5AD623-8DB2-405A-B7B4-E37A82836FFD}">
      <dgm:prSet/>
      <dgm:spPr/>
      <dgm:t>
        <a:bodyPr/>
        <a:lstStyle/>
        <a:p>
          <a:pPr rtl="0"/>
          <a:r>
            <a:rPr lang="en-US" dirty="0" smtClean="0"/>
            <a:t>40CFR300.120  The OSC directs response efforts and coordinates all other efforts at the scene of the discharge or release and oversees the development of the ACP.</a:t>
          </a:r>
          <a:endParaRPr lang="en-US" dirty="0"/>
        </a:p>
      </dgm:t>
    </dgm:pt>
    <dgm:pt modelId="{0705D4B6-93C1-452B-BB52-5D4EC2E146AE}" type="parTrans" cxnId="{8B6941A4-5A72-4EC2-9869-A0227A40EA47}">
      <dgm:prSet/>
      <dgm:spPr/>
      <dgm:t>
        <a:bodyPr/>
        <a:lstStyle/>
        <a:p>
          <a:endParaRPr lang="en-US"/>
        </a:p>
      </dgm:t>
    </dgm:pt>
    <dgm:pt modelId="{FE68E60C-285C-49E7-8E32-B9899F32D49C}" type="sibTrans" cxnId="{8B6941A4-5A72-4EC2-9869-A0227A40EA47}">
      <dgm:prSet/>
      <dgm:spPr/>
      <dgm:t>
        <a:bodyPr/>
        <a:lstStyle/>
        <a:p>
          <a:endParaRPr lang="en-US"/>
        </a:p>
      </dgm:t>
    </dgm:pt>
    <dgm:pt modelId="{01776AD9-D87E-48A7-8B91-D4C3BB611826}">
      <dgm:prSet/>
      <dgm:spPr/>
      <dgm:t>
        <a:bodyPr/>
        <a:lstStyle/>
        <a:p>
          <a:pPr rtl="0"/>
          <a:r>
            <a:rPr lang="en-US" dirty="0" smtClean="0"/>
            <a:t>Ensure that persons designated to act as their on-scene representatives are adequately trained and prepared to carry out actions under the NCP </a:t>
          </a:r>
          <a:r>
            <a:rPr lang="en-US" i="1" dirty="0" smtClean="0"/>
            <a:t>(why you are at this training).</a:t>
          </a:r>
          <a:endParaRPr lang="en-US" dirty="0"/>
        </a:p>
      </dgm:t>
    </dgm:pt>
    <dgm:pt modelId="{5EC325D7-4B5A-4557-BF60-84E1FE38F22E}" type="parTrans" cxnId="{6FE26A2A-324F-4A7F-AC5E-D87250247CEC}">
      <dgm:prSet/>
      <dgm:spPr/>
      <dgm:t>
        <a:bodyPr/>
        <a:lstStyle/>
        <a:p>
          <a:endParaRPr lang="en-US"/>
        </a:p>
      </dgm:t>
    </dgm:pt>
    <dgm:pt modelId="{5AC9C4DE-9CD6-4083-B823-7901028E928F}" type="sibTrans" cxnId="{6FE26A2A-324F-4A7F-AC5E-D87250247CEC}">
      <dgm:prSet/>
      <dgm:spPr/>
      <dgm:t>
        <a:bodyPr/>
        <a:lstStyle/>
        <a:p>
          <a:endParaRPr lang="en-US"/>
        </a:p>
      </dgm:t>
    </dgm:pt>
    <dgm:pt modelId="{0C7967FD-2F14-42EE-9C61-6BA2C1828EE5}">
      <dgm:prSet/>
      <dgm:spPr/>
      <dgm:t>
        <a:bodyPr/>
        <a:lstStyle/>
        <a:p>
          <a:pPr rtl="0"/>
          <a:r>
            <a:rPr lang="en-US" dirty="0" smtClean="0"/>
            <a:t>OSC will coordinate, direct and review the work of other agencies, Area Committee members, and contractors to ensure compliance with NCP and other plans applicable to response </a:t>
          </a:r>
          <a:endParaRPr lang="en-US" dirty="0"/>
        </a:p>
      </dgm:t>
    </dgm:pt>
    <dgm:pt modelId="{914BE4DC-6609-49F0-B8E2-F99DED3EEC5C}" type="parTrans" cxnId="{C9D2B700-473B-494E-9D51-2DEC56414879}">
      <dgm:prSet/>
      <dgm:spPr/>
      <dgm:t>
        <a:bodyPr/>
        <a:lstStyle/>
        <a:p>
          <a:endParaRPr lang="en-US"/>
        </a:p>
      </dgm:t>
    </dgm:pt>
    <dgm:pt modelId="{EA1072CD-6A01-4E9B-B5C7-E37B8E42EB6D}" type="sibTrans" cxnId="{C9D2B700-473B-494E-9D51-2DEC56414879}">
      <dgm:prSet/>
      <dgm:spPr/>
      <dgm:t>
        <a:bodyPr/>
        <a:lstStyle/>
        <a:p>
          <a:endParaRPr lang="en-US"/>
        </a:p>
      </dgm:t>
    </dgm:pt>
    <dgm:pt modelId="{D5C2A946-8D64-4599-B921-8685AB731398}">
      <dgm:prSet/>
      <dgm:spPr/>
      <dgm:t>
        <a:bodyPr/>
        <a:lstStyle/>
        <a:p>
          <a:pPr rtl="0"/>
          <a:endParaRPr lang="en-US" dirty="0"/>
        </a:p>
      </dgm:t>
    </dgm:pt>
    <dgm:pt modelId="{069B0FA8-BB15-4903-A350-F7732195877B}" type="parTrans" cxnId="{3A387782-145E-40DA-88F2-3D9D77727511}">
      <dgm:prSet/>
      <dgm:spPr/>
      <dgm:t>
        <a:bodyPr/>
        <a:lstStyle/>
        <a:p>
          <a:endParaRPr lang="en-US"/>
        </a:p>
      </dgm:t>
    </dgm:pt>
    <dgm:pt modelId="{316DE908-BD8C-47BE-9021-F91E51CAB89D}" type="sibTrans" cxnId="{3A387782-145E-40DA-88F2-3D9D77727511}">
      <dgm:prSet/>
      <dgm:spPr/>
      <dgm:t>
        <a:bodyPr/>
        <a:lstStyle/>
        <a:p>
          <a:endParaRPr lang="en-US"/>
        </a:p>
      </dgm:t>
    </dgm:pt>
    <dgm:pt modelId="{CDF19F36-A1FF-4411-A22B-03931DB12D25}" type="pres">
      <dgm:prSet presAssocID="{1B75E23C-FD0F-46F4-A212-C3385B359103}" presName="linear" presStyleCnt="0">
        <dgm:presLayoutVars>
          <dgm:animLvl val="lvl"/>
          <dgm:resizeHandles val="exact"/>
        </dgm:presLayoutVars>
      </dgm:prSet>
      <dgm:spPr/>
      <dgm:t>
        <a:bodyPr/>
        <a:lstStyle/>
        <a:p>
          <a:endParaRPr lang="en-US"/>
        </a:p>
      </dgm:t>
    </dgm:pt>
    <dgm:pt modelId="{1A7E4DA1-9C14-48F1-B5F5-5CD4782DD0F7}" type="pres">
      <dgm:prSet presAssocID="{F9D61AD0-56AE-4C60-9DC7-C0BC31A55721}" presName="parentText" presStyleLbl="node1" presStyleIdx="0" presStyleCnt="1">
        <dgm:presLayoutVars>
          <dgm:chMax val="0"/>
          <dgm:bulletEnabled val="1"/>
        </dgm:presLayoutVars>
      </dgm:prSet>
      <dgm:spPr/>
      <dgm:t>
        <a:bodyPr/>
        <a:lstStyle/>
        <a:p>
          <a:endParaRPr lang="en-US"/>
        </a:p>
      </dgm:t>
    </dgm:pt>
    <dgm:pt modelId="{C0EFDFBE-63D9-48B0-9226-78C147D55DA3}" type="pres">
      <dgm:prSet presAssocID="{F9D61AD0-56AE-4C60-9DC7-C0BC31A55721}" presName="childText" presStyleLbl="revTx" presStyleIdx="0" presStyleCnt="1">
        <dgm:presLayoutVars>
          <dgm:bulletEnabled val="1"/>
        </dgm:presLayoutVars>
      </dgm:prSet>
      <dgm:spPr/>
      <dgm:t>
        <a:bodyPr/>
        <a:lstStyle/>
        <a:p>
          <a:endParaRPr lang="en-US"/>
        </a:p>
      </dgm:t>
    </dgm:pt>
  </dgm:ptLst>
  <dgm:cxnLst>
    <dgm:cxn modelId="{C9D2B700-473B-494E-9D51-2DEC56414879}" srcId="{F9D61AD0-56AE-4C60-9DC7-C0BC31A55721}" destId="{0C7967FD-2F14-42EE-9C61-6BA2C1828EE5}" srcOrd="2" destOrd="0" parTransId="{914BE4DC-6609-49F0-B8E2-F99DED3EEC5C}" sibTransId="{EA1072CD-6A01-4E9B-B5C7-E37B8E42EB6D}"/>
    <dgm:cxn modelId="{9672045C-B1BF-4B5F-9DE7-DE681B7F8445}" type="presOf" srcId="{1B75E23C-FD0F-46F4-A212-C3385B359103}" destId="{CDF19F36-A1FF-4411-A22B-03931DB12D25}" srcOrd="0" destOrd="0" presId="urn:microsoft.com/office/officeart/2005/8/layout/vList2"/>
    <dgm:cxn modelId="{3A387782-145E-40DA-88F2-3D9D77727511}" srcId="{F9D61AD0-56AE-4C60-9DC7-C0BC31A55721}" destId="{D5C2A946-8D64-4599-B921-8685AB731398}" srcOrd="3" destOrd="0" parTransId="{069B0FA8-BB15-4903-A350-F7732195877B}" sibTransId="{316DE908-BD8C-47BE-9021-F91E51CAB89D}"/>
    <dgm:cxn modelId="{F21FC841-A8EA-4AC7-BDE6-0679923F1A3A}" type="presOf" srcId="{D5C2A946-8D64-4599-B921-8685AB731398}" destId="{C0EFDFBE-63D9-48B0-9226-78C147D55DA3}" srcOrd="0" destOrd="3" presId="urn:microsoft.com/office/officeart/2005/8/layout/vList2"/>
    <dgm:cxn modelId="{6DEAAB56-6E1B-4C7F-8254-8491BCAB40D3}" type="presOf" srcId="{4C5AD623-8DB2-405A-B7B4-E37A82836FFD}" destId="{C0EFDFBE-63D9-48B0-9226-78C147D55DA3}" srcOrd="0" destOrd="0" presId="urn:microsoft.com/office/officeart/2005/8/layout/vList2"/>
    <dgm:cxn modelId="{0A3F793B-F780-445A-99CE-E1F096E494FD}" srcId="{1B75E23C-FD0F-46F4-A212-C3385B359103}" destId="{F9D61AD0-56AE-4C60-9DC7-C0BC31A55721}" srcOrd="0" destOrd="0" parTransId="{FFA2DF24-30DD-4705-A02D-B830A814D01B}" sibTransId="{3AE0243A-8930-49D3-9CBA-DF135487E933}"/>
    <dgm:cxn modelId="{6318EA6E-0638-4E91-9A44-3920CE90742C}" type="presOf" srcId="{F9D61AD0-56AE-4C60-9DC7-C0BC31A55721}" destId="{1A7E4DA1-9C14-48F1-B5F5-5CD4782DD0F7}" srcOrd="0" destOrd="0" presId="urn:microsoft.com/office/officeart/2005/8/layout/vList2"/>
    <dgm:cxn modelId="{6E8A3FBE-37B8-45E8-B51F-11139A0F5163}" type="presOf" srcId="{01776AD9-D87E-48A7-8B91-D4C3BB611826}" destId="{C0EFDFBE-63D9-48B0-9226-78C147D55DA3}" srcOrd="0" destOrd="1" presId="urn:microsoft.com/office/officeart/2005/8/layout/vList2"/>
    <dgm:cxn modelId="{6FE26A2A-324F-4A7F-AC5E-D87250247CEC}" srcId="{F9D61AD0-56AE-4C60-9DC7-C0BC31A55721}" destId="{01776AD9-D87E-48A7-8B91-D4C3BB611826}" srcOrd="1" destOrd="0" parTransId="{5EC325D7-4B5A-4557-BF60-84E1FE38F22E}" sibTransId="{5AC9C4DE-9CD6-4083-B823-7901028E928F}"/>
    <dgm:cxn modelId="{9204D713-C4AE-465D-A0D8-463DDBEDD9CB}" type="presOf" srcId="{0C7967FD-2F14-42EE-9C61-6BA2C1828EE5}" destId="{C0EFDFBE-63D9-48B0-9226-78C147D55DA3}" srcOrd="0" destOrd="2" presId="urn:microsoft.com/office/officeart/2005/8/layout/vList2"/>
    <dgm:cxn modelId="{8B6941A4-5A72-4EC2-9869-A0227A40EA47}" srcId="{F9D61AD0-56AE-4C60-9DC7-C0BC31A55721}" destId="{4C5AD623-8DB2-405A-B7B4-E37A82836FFD}" srcOrd="0" destOrd="0" parTransId="{0705D4B6-93C1-452B-BB52-5D4EC2E146AE}" sibTransId="{FE68E60C-285C-49E7-8E32-B9899F32D49C}"/>
    <dgm:cxn modelId="{9C494E7B-6F9A-42B3-945D-36922F20223A}" type="presParOf" srcId="{CDF19F36-A1FF-4411-A22B-03931DB12D25}" destId="{1A7E4DA1-9C14-48F1-B5F5-5CD4782DD0F7}" srcOrd="0" destOrd="0" presId="urn:microsoft.com/office/officeart/2005/8/layout/vList2"/>
    <dgm:cxn modelId="{379EED7F-C58B-4280-83EA-8D51A0843B56}" type="presParOf" srcId="{CDF19F36-A1FF-4411-A22B-03931DB12D25}" destId="{C0EFDFBE-63D9-48B0-9226-78C147D55DA3}"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18FE77-C7BB-46C2-9C90-83A0A322666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A9A25D8-A9BC-472D-8959-BD0F854B1065}">
      <dgm:prSet/>
      <dgm:spPr/>
      <dgm:t>
        <a:bodyPr/>
        <a:lstStyle/>
        <a:p>
          <a:pPr rtl="0"/>
          <a:r>
            <a:rPr lang="en-US" b="1" dirty="0" smtClean="0"/>
            <a:t>1.4  Identify the notification requirements outlined in the NCP</a:t>
          </a:r>
          <a:endParaRPr lang="en-US" dirty="0"/>
        </a:p>
      </dgm:t>
    </dgm:pt>
    <dgm:pt modelId="{60F10FDE-F65E-4D78-8EE0-EB9CE4339063}" type="parTrans" cxnId="{BFBA3F8D-2D9B-4BE2-90BC-23CF68D4707C}">
      <dgm:prSet/>
      <dgm:spPr/>
      <dgm:t>
        <a:bodyPr/>
        <a:lstStyle/>
        <a:p>
          <a:endParaRPr lang="en-US"/>
        </a:p>
      </dgm:t>
    </dgm:pt>
    <dgm:pt modelId="{94AF7356-9873-4E7D-9CD8-D5C546D1BD3A}" type="sibTrans" cxnId="{BFBA3F8D-2D9B-4BE2-90BC-23CF68D4707C}">
      <dgm:prSet/>
      <dgm:spPr/>
      <dgm:t>
        <a:bodyPr/>
        <a:lstStyle/>
        <a:p>
          <a:endParaRPr lang="en-US"/>
        </a:p>
      </dgm:t>
    </dgm:pt>
    <dgm:pt modelId="{CF6C99BA-A0BD-40A2-B1B1-49BA8188BEF9}">
      <dgm:prSet/>
      <dgm:spPr/>
      <dgm:t>
        <a:bodyPr/>
        <a:lstStyle/>
        <a:p>
          <a:pPr rtl="0"/>
          <a:r>
            <a:rPr lang="en-US" dirty="0" smtClean="0"/>
            <a:t>Notice of discharges and releases must be made telephonically through a toll free number or a special local number to the National Response Center (NRC).  </a:t>
          </a:r>
          <a:endParaRPr lang="en-US" dirty="0"/>
        </a:p>
      </dgm:t>
    </dgm:pt>
    <dgm:pt modelId="{D51B83BC-3A55-45BE-BC1F-82BA876DB708}" type="parTrans" cxnId="{B92A1523-E328-4AAA-82A7-8963A57C057B}">
      <dgm:prSet/>
      <dgm:spPr/>
      <dgm:t>
        <a:bodyPr/>
        <a:lstStyle/>
        <a:p>
          <a:endParaRPr lang="en-US"/>
        </a:p>
      </dgm:t>
    </dgm:pt>
    <dgm:pt modelId="{96C004B1-80B0-44EF-998D-FBF367C75E46}" type="sibTrans" cxnId="{B92A1523-E328-4AAA-82A7-8963A57C057B}">
      <dgm:prSet/>
      <dgm:spPr/>
      <dgm:t>
        <a:bodyPr/>
        <a:lstStyle/>
        <a:p>
          <a:endParaRPr lang="en-US"/>
        </a:p>
      </dgm:t>
    </dgm:pt>
    <dgm:pt modelId="{9631790D-362F-4566-9E67-23876A85A22F}">
      <dgm:prSet/>
      <dgm:spPr/>
      <dgm:t>
        <a:bodyPr/>
        <a:lstStyle/>
        <a:p>
          <a:pPr rtl="0"/>
          <a:r>
            <a:rPr lang="en-US" dirty="0" smtClean="0"/>
            <a:t>In accordance with 33CFR153.203 and 40CFR302, the notice of an oil discharge or release of hazardous substances in an amount equal to or greater that the reportable quantity must be made </a:t>
          </a:r>
          <a:r>
            <a:rPr lang="en-US" i="1" dirty="0" smtClean="0"/>
            <a:t>immediately.</a:t>
          </a:r>
          <a:endParaRPr lang="en-US" dirty="0"/>
        </a:p>
      </dgm:t>
    </dgm:pt>
    <dgm:pt modelId="{6BFF6F29-0DB5-421D-8C4C-D35E8E9B34CD}" type="parTrans" cxnId="{E98CE15C-1B6E-4D42-94E7-0C10C1F285F1}">
      <dgm:prSet/>
      <dgm:spPr/>
      <dgm:t>
        <a:bodyPr/>
        <a:lstStyle/>
        <a:p>
          <a:endParaRPr lang="en-US"/>
        </a:p>
      </dgm:t>
    </dgm:pt>
    <dgm:pt modelId="{ABA6EF1C-046C-4B52-82E8-4EFD0145678F}" type="sibTrans" cxnId="{E98CE15C-1B6E-4D42-94E7-0C10C1F285F1}">
      <dgm:prSet/>
      <dgm:spPr/>
      <dgm:t>
        <a:bodyPr/>
        <a:lstStyle/>
        <a:p>
          <a:endParaRPr lang="en-US"/>
        </a:p>
      </dgm:t>
    </dgm:pt>
    <dgm:pt modelId="{D2A0B7DB-A94A-480F-A5BD-5458E54E7B38}" type="pres">
      <dgm:prSet presAssocID="{5518FE77-C7BB-46C2-9C90-83A0A322666D}" presName="linear" presStyleCnt="0">
        <dgm:presLayoutVars>
          <dgm:animLvl val="lvl"/>
          <dgm:resizeHandles val="exact"/>
        </dgm:presLayoutVars>
      </dgm:prSet>
      <dgm:spPr/>
      <dgm:t>
        <a:bodyPr/>
        <a:lstStyle/>
        <a:p>
          <a:endParaRPr lang="en-US"/>
        </a:p>
      </dgm:t>
    </dgm:pt>
    <dgm:pt modelId="{F702ACF7-898E-4CFA-8966-0F8A3A42D586}" type="pres">
      <dgm:prSet presAssocID="{AA9A25D8-A9BC-472D-8959-BD0F854B1065}" presName="parentText" presStyleLbl="node1" presStyleIdx="0" presStyleCnt="1">
        <dgm:presLayoutVars>
          <dgm:chMax val="0"/>
          <dgm:bulletEnabled val="1"/>
        </dgm:presLayoutVars>
      </dgm:prSet>
      <dgm:spPr/>
      <dgm:t>
        <a:bodyPr/>
        <a:lstStyle/>
        <a:p>
          <a:endParaRPr lang="en-US"/>
        </a:p>
      </dgm:t>
    </dgm:pt>
    <dgm:pt modelId="{962840FD-1532-460C-9C61-9A61DBFFD47F}" type="pres">
      <dgm:prSet presAssocID="{AA9A25D8-A9BC-472D-8959-BD0F854B1065}" presName="childText" presStyleLbl="revTx" presStyleIdx="0" presStyleCnt="1">
        <dgm:presLayoutVars>
          <dgm:bulletEnabled val="1"/>
        </dgm:presLayoutVars>
      </dgm:prSet>
      <dgm:spPr/>
      <dgm:t>
        <a:bodyPr/>
        <a:lstStyle/>
        <a:p>
          <a:endParaRPr lang="en-US"/>
        </a:p>
      </dgm:t>
    </dgm:pt>
  </dgm:ptLst>
  <dgm:cxnLst>
    <dgm:cxn modelId="{E98CE15C-1B6E-4D42-94E7-0C10C1F285F1}" srcId="{AA9A25D8-A9BC-472D-8959-BD0F854B1065}" destId="{9631790D-362F-4566-9E67-23876A85A22F}" srcOrd="1" destOrd="0" parTransId="{6BFF6F29-0DB5-421D-8C4C-D35E8E9B34CD}" sibTransId="{ABA6EF1C-046C-4B52-82E8-4EFD0145678F}"/>
    <dgm:cxn modelId="{E8831328-F04A-4157-9C6D-3CB5BD1A6E4B}" type="presOf" srcId="{5518FE77-C7BB-46C2-9C90-83A0A322666D}" destId="{D2A0B7DB-A94A-480F-A5BD-5458E54E7B38}" srcOrd="0" destOrd="0" presId="urn:microsoft.com/office/officeart/2005/8/layout/vList2"/>
    <dgm:cxn modelId="{75D5BF5F-C945-4550-8B2B-960F0E16A672}" type="presOf" srcId="{AA9A25D8-A9BC-472D-8959-BD0F854B1065}" destId="{F702ACF7-898E-4CFA-8966-0F8A3A42D586}" srcOrd="0" destOrd="0" presId="urn:microsoft.com/office/officeart/2005/8/layout/vList2"/>
    <dgm:cxn modelId="{B92A1523-E328-4AAA-82A7-8963A57C057B}" srcId="{AA9A25D8-A9BC-472D-8959-BD0F854B1065}" destId="{CF6C99BA-A0BD-40A2-B1B1-49BA8188BEF9}" srcOrd="0" destOrd="0" parTransId="{D51B83BC-3A55-45BE-BC1F-82BA876DB708}" sibTransId="{96C004B1-80B0-44EF-998D-FBF367C75E46}"/>
    <dgm:cxn modelId="{BFBA3F8D-2D9B-4BE2-90BC-23CF68D4707C}" srcId="{5518FE77-C7BB-46C2-9C90-83A0A322666D}" destId="{AA9A25D8-A9BC-472D-8959-BD0F854B1065}" srcOrd="0" destOrd="0" parTransId="{60F10FDE-F65E-4D78-8EE0-EB9CE4339063}" sibTransId="{94AF7356-9873-4E7D-9CD8-D5C546D1BD3A}"/>
    <dgm:cxn modelId="{BB955489-3E6A-45EC-BBD0-CA80BE9C3C63}" type="presOf" srcId="{CF6C99BA-A0BD-40A2-B1B1-49BA8188BEF9}" destId="{962840FD-1532-460C-9C61-9A61DBFFD47F}" srcOrd="0" destOrd="0" presId="urn:microsoft.com/office/officeart/2005/8/layout/vList2"/>
    <dgm:cxn modelId="{3D3540B2-9750-4B85-A32F-979E2C524A63}" type="presOf" srcId="{9631790D-362F-4566-9E67-23876A85A22F}" destId="{962840FD-1532-460C-9C61-9A61DBFFD47F}" srcOrd="0" destOrd="1" presId="urn:microsoft.com/office/officeart/2005/8/layout/vList2"/>
    <dgm:cxn modelId="{26C654E5-5AAB-40E0-AF0D-AD9E42FEF7FB}" type="presParOf" srcId="{D2A0B7DB-A94A-480F-A5BD-5458E54E7B38}" destId="{F702ACF7-898E-4CFA-8966-0F8A3A42D586}" srcOrd="0" destOrd="0" presId="urn:microsoft.com/office/officeart/2005/8/layout/vList2"/>
    <dgm:cxn modelId="{D352093F-7228-4301-A6BD-EC505A23576F}" type="presParOf" srcId="{D2A0B7DB-A94A-480F-A5BD-5458E54E7B38}" destId="{962840FD-1532-460C-9C61-9A61DBFFD47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B9B63A-0E19-4CC7-B05B-900F38A5870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7AFE785-091C-4828-9392-A8145A237981}">
      <dgm:prSet/>
      <dgm:spPr/>
      <dgm:t>
        <a:bodyPr/>
        <a:lstStyle/>
        <a:p>
          <a:pPr rtl="0"/>
          <a:r>
            <a:rPr lang="en-US" b="1" dirty="0" smtClean="0"/>
            <a:t>1.4  (continued)</a:t>
          </a:r>
          <a:endParaRPr lang="en-US" dirty="0"/>
        </a:p>
      </dgm:t>
    </dgm:pt>
    <dgm:pt modelId="{A81264BA-4C55-4CE5-B013-80F0F63EE4F6}" type="parTrans" cxnId="{B5CEDDA8-116E-4360-91F6-BCEDCD1B4105}">
      <dgm:prSet/>
      <dgm:spPr/>
      <dgm:t>
        <a:bodyPr/>
        <a:lstStyle/>
        <a:p>
          <a:endParaRPr lang="en-US"/>
        </a:p>
      </dgm:t>
    </dgm:pt>
    <dgm:pt modelId="{80002F0A-8AAB-47A0-90D6-0458AF89BC3A}" type="sibTrans" cxnId="{B5CEDDA8-116E-4360-91F6-BCEDCD1B4105}">
      <dgm:prSet/>
      <dgm:spPr/>
      <dgm:t>
        <a:bodyPr/>
        <a:lstStyle/>
        <a:p>
          <a:endParaRPr lang="en-US"/>
        </a:p>
      </dgm:t>
    </dgm:pt>
    <dgm:pt modelId="{D110FFE6-85A2-4EAD-A404-F61DE2D57B2B}">
      <dgm:prSet/>
      <dgm:spPr/>
      <dgm:t>
        <a:bodyPr/>
        <a:lstStyle/>
        <a:p>
          <a:pPr rtl="0"/>
          <a:r>
            <a:rPr lang="en-US" dirty="0" smtClean="0"/>
            <a:t>40CFR110.6:  Notification of a discharge of oil in a harmful quantity must be made to NRC as soon as RP has knowledge.</a:t>
          </a:r>
          <a:endParaRPr lang="en-US" dirty="0"/>
        </a:p>
      </dgm:t>
    </dgm:pt>
    <dgm:pt modelId="{B30C6CCC-8D4D-4235-BCD0-77F73EEB1C15}" type="parTrans" cxnId="{5B9CBAFB-D83B-4F1C-A4D0-1E8948AD21F0}">
      <dgm:prSet/>
      <dgm:spPr/>
      <dgm:t>
        <a:bodyPr/>
        <a:lstStyle/>
        <a:p>
          <a:endParaRPr lang="en-US"/>
        </a:p>
      </dgm:t>
    </dgm:pt>
    <dgm:pt modelId="{DB6A467D-46BF-47EC-AB43-43A19BA624EB}" type="sibTrans" cxnId="{5B9CBAFB-D83B-4F1C-A4D0-1E8948AD21F0}">
      <dgm:prSet/>
      <dgm:spPr/>
      <dgm:t>
        <a:bodyPr/>
        <a:lstStyle/>
        <a:p>
          <a:endParaRPr lang="en-US"/>
        </a:p>
      </dgm:t>
    </dgm:pt>
    <dgm:pt modelId="{972F2804-E2A3-43B5-B661-B6BDEFB88260}">
      <dgm:prSet/>
      <dgm:spPr/>
      <dgm:t>
        <a:bodyPr/>
        <a:lstStyle/>
        <a:p>
          <a:pPr rtl="0"/>
          <a:r>
            <a:rPr lang="en-US" dirty="0" smtClean="0"/>
            <a:t>If not practicable, notice may be made to the local OSC.  </a:t>
          </a:r>
          <a:endParaRPr lang="en-US" dirty="0"/>
        </a:p>
      </dgm:t>
    </dgm:pt>
    <dgm:pt modelId="{54F953CE-1E0A-47E5-99E2-F11E1578F8FC}" type="parTrans" cxnId="{43B8A105-ECC8-4B28-BADD-44FD595D993C}">
      <dgm:prSet/>
      <dgm:spPr/>
      <dgm:t>
        <a:bodyPr/>
        <a:lstStyle/>
        <a:p>
          <a:endParaRPr lang="en-US"/>
        </a:p>
      </dgm:t>
    </dgm:pt>
    <dgm:pt modelId="{45545860-AD97-4219-8975-F2D6BEDCB464}" type="sibTrans" cxnId="{43B8A105-ECC8-4B28-BADD-44FD595D993C}">
      <dgm:prSet/>
      <dgm:spPr/>
      <dgm:t>
        <a:bodyPr/>
        <a:lstStyle/>
        <a:p>
          <a:endParaRPr lang="en-US"/>
        </a:p>
      </dgm:t>
    </dgm:pt>
    <dgm:pt modelId="{0691475C-2DCC-4C97-8237-1DDF041FBB0E}">
      <dgm:prSet/>
      <dgm:spPr/>
      <dgm:t>
        <a:bodyPr/>
        <a:lstStyle/>
        <a:p>
          <a:pPr rtl="0"/>
          <a:r>
            <a:rPr lang="en-US" dirty="0" smtClean="0"/>
            <a:t>40CFR117.21:  Notification of a discharge of a designated hazardous substance in a harmful quantity must be made to the appropriate agency as soon as RP has knowledge.</a:t>
          </a:r>
          <a:endParaRPr lang="en-US" dirty="0"/>
        </a:p>
      </dgm:t>
    </dgm:pt>
    <dgm:pt modelId="{99B980A5-1ED2-4A64-92CC-E052B4F1565D}" type="parTrans" cxnId="{0B344F10-9E9A-46F1-999A-1DBF0DCBA74D}">
      <dgm:prSet/>
      <dgm:spPr/>
      <dgm:t>
        <a:bodyPr/>
        <a:lstStyle/>
        <a:p>
          <a:endParaRPr lang="en-US"/>
        </a:p>
      </dgm:t>
    </dgm:pt>
    <dgm:pt modelId="{148C5E9B-0D25-4477-B557-B93E9E5D58C4}" type="sibTrans" cxnId="{0B344F10-9E9A-46F1-999A-1DBF0DCBA74D}">
      <dgm:prSet/>
      <dgm:spPr/>
      <dgm:t>
        <a:bodyPr/>
        <a:lstStyle/>
        <a:p>
          <a:endParaRPr lang="en-US"/>
        </a:p>
      </dgm:t>
    </dgm:pt>
    <dgm:pt modelId="{E4A467C4-DBBA-45A7-B819-F6BF4347C504}">
      <dgm:prSet/>
      <dgm:spPr/>
      <dgm:t>
        <a:bodyPr/>
        <a:lstStyle/>
        <a:p>
          <a:pPr rtl="0"/>
          <a:r>
            <a:rPr lang="en-US" dirty="0" smtClean="0"/>
            <a:t>40CFR302.6:  Notification of a release of a hazardous substance in an amount over the reportable quantity must be made to the NRC as soon as RP has knowledge.  No exceptions.</a:t>
          </a:r>
          <a:endParaRPr lang="en-US" dirty="0"/>
        </a:p>
      </dgm:t>
    </dgm:pt>
    <dgm:pt modelId="{731214D3-6111-4584-B58D-B3EF8F7086A9}" type="parTrans" cxnId="{8E2C8CC8-CA09-4484-BD72-979F9E8D4556}">
      <dgm:prSet/>
      <dgm:spPr/>
      <dgm:t>
        <a:bodyPr/>
        <a:lstStyle/>
        <a:p>
          <a:endParaRPr lang="en-US"/>
        </a:p>
      </dgm:t>
    </dgm:pt>
    <dgm:pt modelId="{264994C5-CDD1-470A-AA32-8156FF4F1AD4}" type="sibTrans" cxnId="{8E2C8CC8-CA09-4484-BD72-979F9E8D4556}">
      <dgm:prSet/>
      <dgm:spPr/>
      <dgm:t>
        <a:bodyPr/>
        <a:lstStyle/>
        <a:p>
          <a:endParaRPr lang="en-US"/>
        </a:p>
      </dgm:t>
    </dgm:pt>
    <dgm:pt modelId="{67433A49-5F3D-490C-A913-85979794AD20}">
      <dgm:prSet/>
      <dgm:spPr/>
      <dgm:t>
        <a:bodyPr/>
        <a:lstStyle/>
        <a:p>
          <a:pPr rtl="0"/>
          <a:endParaRPr lang="en-US" dirty="0"/>
        </a:p>
      </dgm:t>
    </dgm:pt>
    <dgm:pt modelId="{B989D275-D8AD-4DDE-A378-FFB4D9FF1500}" type="parTrans" cxnId="{4274E426-D1E3-44C3-94EB-1BC576151C68}">
      <dgm:prSet/>
      <dgm:spPr/>
      <dgm:t>
        <a:bodyPr/>
        <a:lstStyle/>
        <a:p>
          <a:endParaRPr lang="en-US"/>
        </a:p>
      </dgm:t>
    </dgm:pt>
    <dgm:pt modelId="{0BF7A6DF-EC6C-4C9E-97E1-33FDA5D74FC7}" type="sibTrans" cxnId="{4274E426-D1E3-44C3-94EB-1BC576151C68}">
      <dgm:prSet/>
      <dgm:spPr/>
      <dgm:t>
        <a:bodyPr/>
        <a:lstStyle/>
        <a:p>
          <a:endParaRPr lang="en-US"/>
        </a:p>
      </dgm:t>
    </dgm:pt>
    <dgm:pt modelId="{48AEE68D-E2E5-4ECE-BC4B-927894B33A7C}" type="pres">
      <dgm:prSet presAssocID="{FFB9B63A-0E19-4CC7-B05B-900F38A5870F}" presName="linear" presStyleCnt="0">
        <dgm:presLayoutVars>
          <dgm:animLvl val="lvl"/>
          <dgm:resizeHandles val="exact"/>
        </dgm:presLayoutVars>
      </dgm:prSet>
      <dgm:spPr/>
      <dgm:t>
        <a:bodyPr/>
        <a:lstStyle/>
        <a:p>
          <a:endParaRPr lang="en-US"/>
        </a:p>
      </dgm:t>
    </dgm:pt>
    <dgm:pt modelId="{2C21172F-3892-4392-A9FA-BBE986C7F972}" type="pres">
      <dgm:prSet presAssocID="{17AFE785-091C-4828-9392-A8145A237981}" presName="parentText" presStyleLbl="node1" presStyleIdx="0" presStyleCnt="1">
        <dgm:presLayoutVars>
          <dgm:chMax val="0"/>
          <dgm:bulletEnabled val="1"/>
        </dgm:presLayoutVars>
      </dgm:prSet>
      <dgm:spPr/>
      <dgm:t>
        <a:bodyPr/>
        <a:lstStyle/>
        <a:p>
          <a:endParaRPr lang="en-US"/>
        </a:p>
      </dgm:t>
    </dgm:pt>
    <dgm:pt modelId="{698B2F99-7D9E-421C-84A5-472F8242DBA1}" type="pres">
      <dgm:prSet presAssocID="{17AFE785-091C-4828-9392-A8145A237981}" presName="childText" presStyleLbl="revTx" presStyleIdx="0" presStyleCnt="1">
        <dgm:presLayoutVars>
          <dgm:bulletEnabled val="1"/>
        </dgm:presLayoutVars>
      </dgm:prSet>
      <dgm:spPr/>
      <dgm:t>
        <a:bodyPr/>
        <a:lstStyle/>
        <a:p>
          <a:endParaRPr lang="en-US"/>
        </a:p>
      </dgm:t>
    </dgm:pt>
  </dgm:ptLst>
  <dgm:cxnLst>
    <dgm:cxn modelId="{B5CEDDA8-116E-4360-91F6-BCEDCD1B4105}" srcId="{FFB9B63A-0E19-4CC7-B05B-900F38A5870F}" destId="{17AFE785-091C-4828-9392-A8145A237981}" srcOrd="0" destOrd="0" parTransId="{A81264BA-4C55-4CE5-B013-80F0F63EE4F6}" sibTransId="{80002F0A-8AAB-47A0-90D6-0458AF89BC3A}"/>
    <dgm:cxn modelId="{2A857587-E369-4653-B973-B4D45804452A}" type="presOf" srcId="{E4A467C4-DBBA-45A7-B819-F6BF4347C504}" destId="{698B2F99-7D9E-421C-84A5-472F8242DBA1}" srcOrd="0" destOrd="3" presId="urn:microsoft.com/office/officeart/2005/8/layout/vList2"/>
    <dgm:cxn modelId="{72315866-1B36-4707-B1E1-74F257E4C2F5}" type="presOf" srcId="{FFB9B63A-0E19-4CC7-B05B-900F38A5870F}" destId="{48AEE68D-E2E5-4ECE-BC4B-927894B33A7C}" srcOrd="0" destOrd="0" presId="urn:microsoft.com/office/officeart/2005/8/layout/vList2"/>
    <dgm:cxn modelId="{43B8A105-ECC8-4B28-BADD-44FD595D993C}" srcId="{D110FFE6-85A2-4EAD-A404-F61DE2D57B2B}" destId="{972F2804-E2A3-43B5-B661-B6BDEFB88260}" srcOrd="0" destOrd="0" parTransId="{54F953CE-1E0A-47E5-99E2-F11E1578F8FC}" sibTransId="{45545860-AD97-4219-8975-F2D6BEDCB464}"/>
    <dgm:cxn modelId="{6895D179-791C-453F-82C0-5D3DF84F9E66}" type="presOf" srcId="{D110FFE6-85A2-4EAD-A404-F61DE2D57B2B}" destId="{698B2F99-7D9E-421C-84A5-472F8242DBA1}" srcOrd="0" destOrd="0" presId="urn:microsoft.com/office/officeart/2005/8/layout/vList2"/>
    <dgm:cxn modelId="{0B344F10-9E9A-46F1-999A-1DBF0DCBA74D}" srcId="{17AFE785-091C-4828-9392-A8145A237981}" destId="{0691475C-2DCC-4C97-8237-1DDF041FBB0E}" srcOrd="1" destOrd="0" parTransId="{99B980A5-1ED2-4A64-92CC-E052B4F1565D}" sibTransId="{148C5E9B-0D25-4477-B557-B93E9E5D58C4}"/>
    <dgm:cxn modelId="{4274E426-D1E3-44C3-94EB-1BC576151C68}" srcId="{17AFE785-091C-4828-9392-A8145A237981}" destId="{67433A49-5F3D-490C-A913-85979794AD20}" srcOrd="3" destOrd="0" parTransId="{B989D275-D8AD-4DDE-A378-FFB4D9FF1500}" sibTransId="{0BF7A6DF-EC6C-4C9E-97E1-33FDA5D74FC7}"/>
    <dgm:cxn modelId="{6E81335F-5486-4E84-8467-9B22749A92F2}" type="presOf" srcId="{67433A49-5F3D-490C-A913-85979794AD20}" destId="{698B2F99-7D9E-421C-84A5-472F8242DBA1}" srcOrd="0" destOrd="4" presId="urn:microsoft.com/office/officeart/2005/8/layout/vList2"/>
    <dgm:cxn modelId="{8E2C8CC8-CA09-4484-BD72-979F9E8D4556}" srcId="{17AFE785-091C-4828-9392-A8145A237981}" destId="{E4A467C4-DBBA-45A7-B819-F6BF4347C504}" srcOrd="2" destOrd="0" parTransId="{731214D3-6111-4584-B58D-B3EF8F7086A9}" sibTransId="{264994C5-CDD1-470A-AA32-8156FF4F1AD4}"/>
    <dgm:cxn modelId="{F4FFB29A-6293-4F13-B25B-EA692161034B}" type="presOf" srcId="{17AFE785-091C-4828-9392-A8145A237981}" destId="{2C21172F-3892-4392-A9FA-BBE986C7F972}" srcOrd="0" destOrd="0" presId="urn:microsoft.com/office/officeart/2005/8/layout/vList2"/>
    <dgm:cxn modelId="{5B9CBAFB-D83B-4F1C-A4D0-1E8948AD21F0}" srcId="{17AFE785-091C-4828-9392-A8145A237981}" destId="{D110FFE6-85A2-4EAD-A404-F61DE2D57B2B}" srcOrd="0" destOrd="0" parTransId="{B30C6CCC-8D4D-4235-BCD0-77F73EEB1C15}" sibTransId="{DB6A467D-46BF-47EC-AB43-43A19BA624EB}"/>
    <dgm:cxn modelId="{10FF5792-106F-44C4-9FC3-E88AA363C912}" type="presOf" srcId="{972F2804-E2A3-43B5-B661-B6BDEFB88260}" destId="{698B2F99-7D9E-421C-84A5-472F8242DBA1}" srcOrd="0" destOrd="1" presId="urn:microsoft.com/office/officeart/2005/8/layout/vList2"/>
    <dgm:cxn modelId="{6725477C-68CB-43EA-B73D-2975BF7282E9}" type="presOf" srcId="{0691475C-2DCC-4C97-8237-1DDF041FBB0E}" destId="{698B2F99-7D9E-421C-84A5-472F8242DBA1}" srcOrd="0" destOrd="2" presId="urn:microsoft.com/office/officeart/2005/8/layout/vList2"/>
    <dgm:cxn modelId="{539E7D9B-23DD-4D18-8351-ABDF4EC9FAA5}" type="presParOf" srcId="{48AEE68D-E2E5-4ECE-BC4B-927894B33A7C}" destId="{2C21172F-3892-4392-A9FA-BBE986C7F972}" srcOrd="0" destOrd="0" presId="urn:microsoft.com/office/officeart/2005/8/layout/vList2"/>
    <dgm:cxn modelId="{F0A039CA-C691-4171-A3E6-091FDDAD056A}" type="presParOf" srcId="{48AEE68D-E2E5-4ECE-BC4B-927894B33A7C}" destId="{698B2F99-7D9E-421C-84A5-472F8242DBA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58A628-26A3-4550-9530-4E143D8B519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7047160-4356-4169-836B-6C46A7D6F87E}">
      <dgm:prSet/>
      <dgm:spPr/>
      <dgm:t>
        <a:bodyPr/>
        <a:lstStyle/>
        <a:p>
          <a:pPr rtl="0"/>
          <a:r>
            <a:rPr lang="en-US" b="1" dirty="0" smtClean="0"/>
            <a:t>1.5  Identify the four phases of an oil spill incident</a:t>
          </a:r>
          <a:endParaRPr lang="en-US" dirty="0"/>
        </a:p>
      </dgm:t>
    </dgm:pt>
    <dgm:pt modelId="{5234F205-B880-4BC5-A2BF-ECDADFA50942}" type="parTrans" cxnId="{9FA6BA9D-2D9C-4B2D-A39D-2FBEEE2B96CD}">
      <dgm:prSet/>
      <dgm:spPr/>
      <dgm:t>
        <a:bodyPr/>
        <a:lstStyle/>
        <a:p>
          <a:endParaRPr lang="en-US"/>
        </a:p>
      </dgm:t>
    </dgm:pt>
    <dgm:pt modelId="{BE470EEA-7A7E-41F1-A778-28A6A2F40088}" type="sibTrans" cxnId="{9FA6BA9D-2D9C-4B2D-A39D-2FBEEE2B96CD}">
      <dgm:prSet/>
      <dgm:spPr/>
      <dgm:t>
        <a:bodyPr/>
        <a:lstStyle/>
        <a:p>
          <a:endParaRPr lang="en-US"/>
        </a:p>
      </dgm:t>
    </dgm:pt>
    <dgm:pt modelId="{F94D62B8-374F-453A-A229-21D182BA72A9}">
      <dgm:prSet/>
      <dgm:spPr/>
      <dgm:t>
        <a:bodyPr/>
        <a:lstStyle/>
        <a:p>
          <a:pPr rtl="0"/>
          <a:r>
            <a:rPr lang="en-US" dirty="0" smtClean="0"/>
            <a:t>Phase I - Discovery and Notification</a:t>
          </a:r>
          <a:endParaRPr lang="en-US" dirty="0"/>
        </a:p>
      </dgm:t>
    </dgm:pt>
    <dgm:pt modelId="{4847772D-6A86-4795-B3C1-6C39257F46DB}" type="parTrans" cxnId="{081982BF-BB8D-44D3-B98E-F6C1DE7B41FF}">
      <dgm:prSet/>
      <dgm:spPr/>
      <dgm:t>
        <a:bodyPr/>
        <a:lstStyle/>
        <a:p>
          <a:endParaRPr lang="en-US"/>
        </a:p>
      </dgm:t>
    </dgm:pt>
    <dgm:pt modelId="{A2532339-BE57-487B-992E-E355B59BB96C}" type="sibTrans" cxnId="{081982BF-BB8D-44D3-B98E-F6C1DE7B41FF}">
      <dgm:prSet/>
      <dgm:spPr/>
      <dgm:t>
        <a:bodyPr/>
        <a:lstStyle/>
        <a:p>
          <a:endParaRPr lang="en-US"/>
        </a:p>
      </dgm:t>
    </dgm:pt>
    <dgm:pt modelId="{394FEC84-365C-4084-BD48-3C20F3251694}">
      <dgm:prSet/>
      <dgm:spPr/>
      <dgm:t>
        <a:bodyPr/>
        <a:lstStyle/>
        <a:p>
          <a:pPr rtl="0"/>
          <a:r>
            <a:rPr lang="en-US" dirty="0" smtClean="0"/>
            <a:t>Phase II - Preliminary assessment and Initiation of Action</a:t>
          </a:r>
          <a:endParaRPr lang="en-US" dirty="0"/>
        </a:p>
      </dgm:t>
    </dgm:pt>
    <dgm:pt modelId="{756EC243-CB8C-479F-84A7-0BEAB76D083A}" type="parTrans" cxnId="{5CBEE472-7FEB-4D14-A9F8-2CAF885A2B8D}">
      <dgm:prSet/>
      <dgm:spPr/>
      <dgm:t>
        <a:bodyPr/>
        <a:lstStyle/>
        <a:p>
          <a:endParaRPr lang="en-US"/>
        </a:p>
      </dgm:t>
    </dgm:pt>
    <dgm:pt modelId="{242783D4-357F-4F44-B2BF-3515C4534154}" type="sibTrans" cxnId="{5CBEE472-7FEB-4D14-A9F8-2CAF885A2B8D}">
      <dgm:prSet/>
      <dgm:spPr/>
      <dgm:t>
        <a:bodyPr/>
        <a:lstStyle/>
        <a:p>
          <a:endParaRPr lang="en-US"/>
        </a:p>
      </dgm:t>
    </dgm:pt>
    <dgm:pt modelId="{04433C85-E2D6-41FC-BFAC-757B2646EFE7}">
      <dgm:prSet/>
      <dgm:spPr/>
      <dgm:t>
        <a:bodyPr/>
        <a:lstStyle/>
        <a:p>
          <a:pPr rtl="0"/>
          <a:r>
            <a:rPr lang="en-US" dirty="0" smtClean="0"/>
            <a:t>Phase III - Containment, Countermeasures, Cleanup, &amp; Disposal</a:t>
          </a:r>
          <a:endParaRPr lang="en-US" dirty="0"/>
        </a:p>
      </dgm:t>
    </dgm:pt>
    <dgm:pt modelId="{25EB780B-1A42-46C8-AFF9-1746AB7D3E70}" type="parTrans" cxnId="{9366B85D-4AF5-46CB-B59A-BDA4FDB1A179}">
      <dgm:prSet/>
      <dgm:spPr/>
      <dgm:t>
        <a:bodyPr/>
        <a:lstStyle/>
        <a:p>
          <a:endParaRPr lang="en-US"/>
        </a:p>
      </dgm:t>
    </dgm:pt>
    <dgm:pt modelId="{94B2A78B-7F95-4704-9628-E7CBE19E84FB}" type="sibTrans" cxnId="{9366B85D-4AF5-46CB-B59A-BDA4FDB1A179}">
      <dgm:prSet/>
      <dgm:spPr/>
      <dgm:t>
        <a:bodyPr/>
        <a:lstStyle/>
        <a:p>
          <a:endParaRPr lang="en-US"/>
        </a:p>
      </dgm:t>
    </dgm:pt>
    <dgm:pt modelId="{4B26E80A-3AFC-40CB-B5F6-7CB779D5E1DD}">
      <dgm:prSet/>
      <dgm:spPr/>
      <dgm:t>
        <a:bodyPr/>
        <a:lstStyle/>
        <a:p>
          <a:pPr rtl="0"/>
          <a:r>
            <a:rPr lang="en-US" dirty="0" smtClean="0"/>
            <a:t>Phase IV - Documentation and Cost Recovery</a:t>
          </a:r>
          <a:endParaRPr lang="en-US" dirty="0"/>
        </a:p>
      </dgm:t>
    </dgm:pt>
    <dgm:pt modelId="{6E6CFAA3-BDB4-404F-976D-1C3D9DC480F5}" type="parTrans" cxnId="{70E9F23D-E78F-4DE1-92EB-F4EF66498611}">
      <dgm:prSet/>
      <dgm:spPr/>
      <dgm:t>
        <a:bodyPr/>
        <a:lstStyle/>
        <a:p>
          <a:endParaRPr lang="en-US"/>
        </a:p>
      </dgm:t>
    </dgm:pt>
    <dgm:pt modelId="{215D1DC0-BF7A-4EF8-94D7-1BCDB7058FFE}" type="sibTrans" cxnId="{70E9F23D-E78F-4DE1-92EB-F4EF66498611}">
      <dgm:prSet/>
      <dgm:spPr/>
      <dgm:t>
        <a:bodyPr/>
        <a:lstStyle/>
        <a:p>
          <a:endParaRPr lang="en-US"/>
        </a:p>
      </dgm:t>
    </dgm:pt>
    <dgm:pt modelId="{9CB80D2C-ACA0-4961-BA05-FD8B29028C54}">
      <dgm:prSet/>
      <dgm:spPr/>
      <dgm:t>
        <a:bodyPr/>
        <a:lstStyle/>
        <a:p>
          <a:pPr rtl="0"/>
          <a:r>
            <a:rPr lang="en-US" b="0" dirty="0" smtClean="0"/>
            <a:t>Things to remember:</a:t>
          </a:r>
          <a:endParaRPr lang="en-US" dirty="0"/>
        </a:p>
      </dgm:t>
    </dgm:pt>
    <dgm:pt modelId="{5557C563-4669-4330-B83A-DEC6972E5721}" type="parTrans" cxnId="{4A55A11F-5214-47C9-8EE1-EB08FB80C9DD}">
      <dgm:prSet/>
      <dgm:spPr/>
      <dgm:t>
        <a:bodyPr/>
        <a:lstStyle/>
        <a:p>
          <a:endParaRPr lang="en-US"/>
        </a:p>
      </dgm:t>
    </dgm:pt>
    <dgm:pt modelId="{93E8155A-3218-4920-8CE0-2F2ED75ED684}" type="sibTrans" cxnId="{4A55A11F-5214-47C9-8EE1-EB08FB80C9DD}">
      <dgm:prSet/>
      <dgm:spPr/>
      <dgm:t>
        <a:bodyPr/>
        <a:lstStyle/>
        <a:p>
          <a:endParaRPr lang="en-US"/>
        </a:p>
      </dgm:t>
    </dgm:pt>
    <dgm:pt modelId="{7BF2535F-B37B-44D1-A437-6B105675339B}">
      <dgm:prSet/>
      <dgm:spPr/>
      <dgm:t>
        <a:bodyPr/>
        <a:lstStyle/>
        <a:p>
          <a:pPr rtl="0"/>
          <a:r>
            <a:rPr lang="en-US" b="0" dirty="0" smtClean="0"/>
            <a:t>FOSC-Rs shall use NCP language whenever possible</a:t>
          </a:r>
          <a:endParaRPr lang="en-US" dirty="0"/>
        </a:p>
      </dgm:t>
    </dgm:pt>
    <dgm:pt modelId="{C5A49CED-86F4-4382-AAB4-B3B3DD56C9A2}" type="parTrans" cxnId="{961C8C09-8927-4A26-8C4A-875FA109F166}">
      <dgm:prSet/>
      <dgm:spPr/>
      <dgm:t>
        <a:bodyPr/>
        <a:lstStyle/>
        <a:p>
          <a:endParaRPr lang="en-US"/>
        </a:p>
      </dgm:t>
    </dgm:pt>
    <dgm:pt modelId="{61833C14-6A0B-448E-86F0-FB2BD0A90D7B}" type="sibTrans" cxnId="{961C8C09-8927-4A26-8C4A-875FA109F166}">
      <dgm:prSet/>
      <dgm:spPr/>
      <dgm:t>
        <a:bodyPr/>
        <a:lstStyle/>
        <a:p>
          <a:endParaRPr lang="en-US"/>
        </a:p>
      </dgm:t>
    </dgm:pt>
    <dgm:pt modelId="{FF13201A-ABBD-47D9-B885-258193A6196D}">
      <dgm:prSet/>
      <dgm:spPr/>
      <dgm:t>
        <a:bodyPr/>
        <a:lstStyle/>
        <a:p>
          <a:pPr rtl="0"/>
          <a:r>
            <a:rPr lang="en-US" b="0" dirty="0" smtClean="0"/>
            <a:t>All oil spill clean-up actions funded by the OSLTF should be categorized within these phases</a:t>
          </a:r>
          <a:endParaRPr lang="en-US" dirty="0"/>
        </a:p>
      </dgm:t>
    </dgm:pt>
    <dgm:pt modelId="{BDD57549-1416-44B0-BCD8-5FF8D83FD401}" type="parTrans" cxnId="{12D3C968-F83C-4D1D-8088-F926EDE03408}">
      <dgm:prSet/>
      <dgm:spPr/>
      <dgm:t>
        <a:bodyPr/>
        <a:lstStyle/>
        <a:p>
          <a:endParaRPr lang="en-US"/>
        </a:p>
      </dgm:t>
    </dgm:pt>
    <dgm:pt modelId="{EBEBB727-D63B-49C2-B383-B764F28B0A12}" type="sibTrans" cxnId="{12D3C968-F83C-4D1D-8088-F926EDE03408}">
      <dgm:prSet/>
      <dgm:spPr/>
      <dgm:t>
        <a:bodyPr/>
        <a:lstStyle/>
        <a:p>
          <a:endParaRPr lang="en-US"/>
        </a:p>
      </dgm:t>
    </dgm:pt>
    <dgm:pt modelId="{6E8C74D2-0B94-4834-9A7B-8EBF468D9B3C}">
      <dgm:prSet/>
      <dgm:spPr/>
      <dgm:t>
        <a:bodyPr/>
        <a:lstStyle/>
        <a:p>
          <a:pPr rtl="0"/>
          <a:r>
            <a:rPr lang="en-US" b="0" dirty="0" smtClean="0"/>
            <a:t>NRDA activities may be funded by OSLTF, but NOT part of the initial response funding via FPN</a:t>
          </a:r>
          <a:endParaRPr lang="en-US" dirty="0"/>
        </a:p>
      </dgm:t>
    </dgm:pt>
    <dgm:pt modelId="{9EF91785-C792-4389-A391-C2EBD6CB5503}" type="parTrans" cxnId="{0C6237BE-CCAF-4E1C-85DE-0361991EC912}">
      <dgm:prSet/>
      <dgm:spPr/>
      <dgm:t>
        <a:bodyPr/>
        <a:lstStyle/>
        <a:p>
          <a:endParaRPr lang="en-US"/>
        </a:p>
      </dgm:t>
    </dgm:pt>
    <dgm:pt modelId="{FE82B9AD-74EE-44DF-B253-2704A81AD9F5}" type="sibTrans" cxnId="{0C6237BE-CCAF-4E1C-85DE-0361991EC912}">
      <dgm:prSet/>
      <dgm:spPr/>
      <dgm:t>
        <a:bodyPr/>
        <a:lstStyle/>
        <a:p>
          <a:endParaRPr lang="en-US"/>
        </a:p>
      </dgm:t>
    </dgm:pt>
    <dgm:pt modelId="{4D6B1971-BA56-4E27-916F-AB9564527024}">
      <dgm:prSet/>
      <dgm:spPr/>
      <dgm:t>
        <a:bodyPr/>
        <a:lstStyle/>
        <a:p>
          <a:pPr rtl="0"/>
          <a:r>
            <a:rPr lang="en-US" b="0" dirty="0" smtClean="0"/>
            <a:t>Following slides will review overall scope of CWA/OPA-90</a:t>
          </a:r>
          <a:endParaRPr lang="en-US" dirty="0"/>
        </a:p>
      </dgm:t>
    </dgm:pt>
    <dgm:pt modelId="{97C6348A-76A6-4559-9257-A060EBBD4E45}" type="parTrans" cxnId="{C7085AFD-5D95-41E9-BCB2-D5E2C408ABD0}">
      <dgm:prSet/>
      <dgm:spPr/>
      <dgm:t>
        <a:bodyPr/>
        <a:lstStyle/>
        <a:p>
          <a:endParaRPr lang="en-US"/>
        </a:p>
      </dgm:t>
    </dgm:pt>
    <dgm:pt modelId="{2C9438C3-B028-4C1D-8657-65C88830617F}" type="sibTrans" cxnId="{C7085AFD-5D95-41E9-BCB2-D5E2C408ABD0}">
      <dgm:prSet/>
      <dgm:spPr/>
      <dgm:t>
        <a:bodyPr/>
        <a:lstStyle/>
        <a:p>
          <a:endParaRPr lang="en-US"/>
        </a:p>
      </dgm:t>
    </dgm:pt>
    <dgm:pt modelId="{393CAEBF-8CCF-4987-8251-0E79A59E60D4}" type="pres">
      <dgm:prSet presAssocID="{7258A628-26A3-4550-9530-4E143D8B5190}" presName="linear" presStyleCnt="0">
        <dgm:presLayoutVars>
          <dgm:animLvl val="lvl"/>
          <dgm:resizeHandles val="exact"/>
        </dgm:presLayoutVars>
      </dgm:prSet>
      <dgm:spPr/>
      <dgm:t>
        <a:bodyPr/>
        <a:lstStyle/>
        <a:p>
          <a:endParaRPr lang="en-US"/>
        </a:p>
      </dgm:t>
    </dgm:pt>
    <dgm:pt modelId="{B117B6B8-AA79-4AA1-9D0D-35D80A9DB8FC}" type="pres">
      <dgm:prSet presAssocID="{A7047160-4356-4169-836B-6C46A7D6F87E}" presName="parentText" presStyleLbl="node1" presStyleIdx="0" presStyleCnt="3">
        <dgm:presLayoutVars>
          <dgm:chMax val="0"/>
          <dgm:bulletEnabled val="1"/>
        </dgm:presLayoutVars>
      </dgm:prSet>
      <dgm:spPr/>
      <dgm:t>
        <a:bodyPr/>
        <a:lstStyle/>
        <a:p>
          <a:endParaRPr lang="en-US"/>
        </a:p>
      </dgm:t>
    </dgm:pt>
    <dgm:pt modelId="{57970095-BC66-4FE8-B172-52B70FB13298}" type="pres">
      <dgm:prSet presAssocID="{A7047160-4356-4169-836B-6C46A7D6F87E}" presName="childText" presStyleLbl="revTx" presStyleIdx="0" presStyleCnt="2">
        <dgm:presLayoutVars>
          <dgm:bulletEnabled val="1"/>
        </dgm:presLayoutVars>
      </dgm:prSet>
      <dgm:spPr/>
      <dgm:t>
        <a:bodyPr/>
        <a:lstStyle/>
        <a:p>
          <a:endParaRPr lang="en-US"/>
        </a:p>
      </dgm:t>
    </dgm:pt>
    <dgm:pt modelId="{7CBAEC2E-F81C-40B3-8614-FB6F18F02946}" type="pres">
      <dgm:prSet presAssocID="{9CB80D2C-ACA0-4961-BA05-FD8B29028C54}" presName="parentText" presStyleLbl="node1" presStyleIdx="1" presStyleCnt="3">
        <dgm:presLayoutVars>
          <dgm:chMax val="0"/>
          <dgm:bulletEnabled val="1"/>
        </dgm:presLayoutVars>
      </dgm:prSet>
      <dgm:spPr/>
      <dgm:t>
        <a:bodyPr/>
        <a:lstStyle/>
        <a:p>
          <a:endParaRPr lang="en-US"/>
        </a:p>
      </dgm:t>
    </dgm:pt>
    <dgm:pt modelId="{FF675094-D6C4-48C5-805E-7AD36CA0337E}" type="pres">
      <dgm:prSet presAssocID="{9CB80D2C-ACA0-4961-BA05-FD8B29028C54}" presName="childText" presStyleLbl="revTx" presStyleIdx="1" presStyleCnt="2">
        <dgm:presLayoutVars>
          <dgm:bulletEnabled val="1"/>
        </dgm:presLayoutVars>
      </dgm:prSet>
      <dgm:spPr/>
      <dgm:t>
        <a:bodyPr/>
        <a:lstStyle/>
        <a:p>
          <a:endParaRPr lang="en-US"/>
        </a:p>
      </dgm:t>
    </dgm:pt>
    <dgm:pt modelId="{0C7D58CB-CD06-45C6-A47A-AD6E1B46BCA8}" type="pres">
      <dgm:prSet presAssocID="{4D6B1971-BA56-4E27-916F-AB9564527024}" presName="parentText" presStyleLbl="node1" presStyleIdx="2" presStyleCnt="3">
        <dgm:presLayoutVars>
          <dgm:chMax val="0"/>
          <dgm:bulletEnabled val="1"/>
        </dgm:presLayoutVars>
      </dgm:prSet>
      <dgm:spPr/>
      <dgm:t>
        <a:bodyPr/>
        <a:lstStyle/>
        <a:p>
          <a:endParaRPr lang="en-US"/>
        </a:p>
      </dgm:t>
    </dgm:pt>
  </dgm:ptLst>
  <dgm:cxnLst>
    <dgm:cxn modelId="{70E9F23D-E78F-4DE1-92EB-F4EF66498611}" srcId="{A7047160-4356-4169-836B-6C46A7D6F87E}" destId="{4B26E80A-3AFC-40CB-B5F6-7CB779D5E1DD}" srcOrd="3" destOrd="0" parTransId="{6E6CFAA3-BDB4-404F-976D-1C3D9DC480F5}" sibTransId="{215D1DC0-BF7A-4EF8-94D7-1BCDB7058FFE}"/>
    <dgm:cxn modelId="{2172EF47-8B04-426E-8256-4343CA41DEBB}" type="presOf" srcId="{FF13201A-ABBD-47D9-B885-258193A6196D}" destId="{FF675094-D6C4-48C5-805E-7AD36CA0337E}" srcOrd="0" destOrd="1" presId="urn:microsoft.com/office/officeart/2005/8/layout/vList2"/>
    <dgm:cxn modelId="{1786ABF8-9EE8-4B4F-B38B-40B2C987A30F}" type="presOf" srcId="{F94D62B8-374F-453A-A229-21D182BA72A9}" destId="{57970095-BC66-4FE8-B172-52B70FB13298}" srcOrd="0" destOrd="0" presId="urn:microsoft.com/office/officeart/2005/8/layout/vList2"/>
    <dgm:cxn modelId="{902FCDAD-42CD-4AA0-91CA-AAFF342AD209}" type="presOf" srcId="{9CB80D2C-ACA0-4961-BA05-FD8B29028C54}" destId="{7CBAEC2E-F81C-40B3-8614-FB6F18F02946}" srcOrd="0" destOrd="0" presId="urn:microsoft.com/office/officeart/2005/8/layout/vList2"/>
    <dgm:cxn modelId="{1C206A63-5BF3-4E17-A2C5-05436FB82AB5}" type="presOf" srcId="{7BF2535F-B37B-44D1-A437-6B105675339B}" destId="{FF675094-D6C4-48C5-805E-7AD36CA0337E}" srcOrd="0" destOrd="0" presId="urn:microsoft.com/office/officeart/2005/8/layout/vList2"/>
    <dgm:cxn modelId="{081982BF-BB8D-44D3-B98E-F6C1DE7B41FF}" srcId="{A7047160-4356-4169-836B-6C46A7D6F87E}" destId="{F94D62B8-374F-453A-A229-21D182BA72A9}" srcOrd="0" destOrd="0" parTransId="{4847772D-6A86-4795-B3C1-6C39257F46DB}" sibTransId="{A2532339-BE57-487B-992E-E355B59BB96C}"/>
    <dgm:cxn modelId="{35B97D74-7C85-4A57-8A0E-DDD87F6BD6B6}" type="presOf" srcId="{4B26E80A-3AFC-40CB-B5F6-7CB779D5E1DD}" destId="{57970095-BC66-4FE8-B172-52B70FB13298}" srcOrd="0" destOrd="3" presId="urn:microsoft.com/office/officeart/2005/8/layout/vList2"/>
    <dgm:cxn modelId="{12D3C968-F83C-4D1D-8088-F926EDE03408}" srcId="{9CB80D2C-ACA0-4961-BA05-FD8B29028C54}" destId="{FF13201A-ABBD-47D9-B885-258193A6196D}" srcOrd="1" destOrd="0" parTransId="{BDD57549-1416-44B0-BCD8-5FF8D83FD401}" sibTransId="{EBEBB727-D63B-49C2-B383-B764F28B0A12}"/>
    <dgm:cxn modelId="{4A55A11F-5214-47C9-8EE1-EB08FB80C9DD}" srcId="{7258A628-26A3-4550-9530-4E143D8B5190}" destId="{9CB80D2C-ACA0-4961-BA05-FD8B29028C54}" srcOrd="1" destOrd="0" parTransId="{5557C563-4669-4330-B83A-DEC6972E5721}" sibTransId="{93E8155A-3218-4920-8CE0-2F2ED75ED684}"/>
    <dgm:cxn modelId="{961C8C09-8927-4A26-8C4A-875FA109F166}" srcId="{9CB80D2C-ACA0-4961-BA05-FD8B29028C54}" destId="{7BF2535F-B37B-44D1-A437-6B105675339B}" srcOrd="0" destOrd="0" parTransId="{C5A49CED-86F4-4382-AAB4-B3B3DD56C9A2}" sibTransId="{61833C14-6A0B-448E-86F0-FB2BD0A90D7B}"/>
    <dgm:cxn modelId="{C7085AFD-5D95-41E9-BCB2-D5E2C408ABD0}" srcId="{7258A628-26A3-4550-9530-4E143D8B5190}" destId="{4D6B1971-BA56-4E27-916F-AB9564527024}" srcOrd="2" destOrd="0" parTransId="{97C6348A-76A6-4559-9257-A060EBBD4E45}" sibTransId="{2C9438C3-B028-4C1D-8657-65C88830617F}"/>
    <dgm:cxn modelId="{BCD12218-072C-4F22-95DC-A845503B342F}" type="presOf" srcId="{394FEC84-365C-4084-BD48-3C20F3251694}" destId="{57970095-BC66-4FE8-B172-52B70FB13298}" srcOrd="0" destOrd="1" presId="urn:microsoft.com/office/officeart/2005/8/layout/vList2"/>
    <dgm:cxn modelId="{5CFC601D-408C-4007-BB01-E78EABBDB0CF}" type="presOf" srcId="{A7047160-4356-4169-836B-6C46A7D6F87E}" destId="{B117B6B8-AA79-4AA1-9D0D-35D80A9DB8FC}" srcOrd="0" destOrd="0" presId="urn:microsoft.com/office/officeart/2005/8/layout/vList2"/>
    <dgm:cxn modelId="{5CBEE472-7FEB-4D14-A9F8-2CAF885A2B8D}" srcId="{A7047160-4356-4169-836B-6C46A7D6F87E}" destId="{394FEC84-365C-4084-BD48-3C20F3251694}" srcOrd="1" destOrd="0" parTransId="{756EC243-CB8C-479F-84A7-0BEAB76D083A}" sibTransId="{242783D4-357F-4F44-B2BF-3515C4534154}"/>
    <dgm:cxn modelId="{F5020334-1A26-463B-AAA8-F6763AD92921}" type="presOf" srcId="{6E8C74D2-0B94-4834-9A7B-8EBF468D9B3C}" destId="{FF675094-D6C4-48C5-805E-7AD36CA0337E}" srcOrd="0" destOrd="2" presId="urn:microsoft.com/office/officeart/2005/8/layout/vList2"/>
    <dgm:cxn modelId="{157659F8-31B3-41A3-BB07-77CBDDDAA076}" type="presOf" srcId="{04433C85-E2D6-41FC-BFAC-757B2646EFE7}" destId="{57970095-BC66-4FE8-B172-52B70FB13298}" srcOrd="0" destOrd="2" presId="urn:microsoft.com/office/officeart/2005/8/layout/vList2"/>
    <dgm:cxn modelId="{EA66CC36-75CD-415C-9CE8-59DA4C7E7E54}" type="presOf" srcId="{7258A628-26A3-4550-9530-4E143D8B5190}" destId="{393CAEBF-8CCF-4987-8251-0E79A59E60D4}" srcOrd="0" destOrd="0" presId="urn:microsoft.com/office/officeart/2005/8/layout/vList2"/>
    <dgm:cxn modelId="{9366B85D-4AF5-46CB-B59A-BDA4FDB1A179}" srcId="{A7047160-4356-4169-836B-6C46A7D6F87E}" destId="{04433C85-E2D6-41FC-BFAC-757B2646EFE7}" srcOrd="2" destOrd="0" parTransId="{25EB780B-1A42-46C8-AFF9-1746AB7D3E70}" sibTransId="{94B2A78B-7F95-4704-9628-E7CBE19E84FB}"/>
    <dgm:cxn modelId="{0C6237BE-CCAF-4E1C-85DE-0361991EC912}" srcId="{9CB80D2C-ACA0-4961-BA05-FD8B29028C54}" destId="{6E8C74D2-0B94-4834-9A7B-8EBF468D9B3C}" srcOrd="2" destOrd="0" parTransId="{9EF91785-C792-4389-A391-C2EBD6CB5503}" sibTransId="{FE82B9AD-74EE-44DF-B253-2704A81AD9F5}"/>
    <dgm:cxn modelId="{85914DF2-EFF1-4743-B0D4-DBD4DB6F1640}" type="presOf" srcId="{4D6B1971-BA56-4E27-916F-AB9564527024}" destId="{0C7D58CB-CD06-45C6-A47A-AD6E1B46BCA8}" srcOrd="0" destOrd="0" presId="urn:microsoft.com/office/officeart/2005/8/layout/vList2"/>
    <dgm:cxn modelId="{9FA6BA9D-2D9C-4B2D-A39D-2FBEEE2B96CD}" srcId="{7258A628-26A3-4550-9530-4E143D8B5190}" destId="{A7047160-4356-4169-836B-6C46A7D6F87E}" srcOrd="0" destOrd="0" parTransId="{5234F205-B880-4BC5-A2BF-ECDADFA50942}" sibTransId="{BE470EEA-7A7E-41F1-A778-28A6A2F40088}"/>
    <dgm:cxn modelId="{9FEE38A0-2D77-427D-B49E-154B4AC0FF04}" type="presParOf" srcId="{393CAEBF-8CCF-4987-8251-0E79A59E60D4}" destId="{B117B6B8-AA79-4AA1-9D0D-35D80A9DB8FC}" srcOrd="0" destOrd="0" presId="urn:microsoft.com/office/officeart/2005/8/layout/vList2"/>
    <dgm:cxn modelId="{2A698BB2-9D78-459D-8929-7130F898535B}" type="presParOf" srcId="{393CAEBF-8CCF-4987-8251-0E79A59E60D4}" destId="{57970095-BC66-4FE8-B172-52B70FB13298}" srcOrd="1" destOrd="0" presId="urn:microsoft.com/office/officeart/2005/8/layout/vList2"/>
    <dgm:cxn modelId="{A703D88A-A75E-4972-8F21-505AC7CC2C3D}" type="presParOf" srcId="{393CAEBF-8CCF-4987-8251-0E79A59E60D4}" destId="{7CBAEC2E-F81C-40B3-8614-FB6F18F02946}" srcOrd="2" destOrd="0" presId="urn:microsoft.com/office/officeart/2005/8/layout/vList2"/>
    <dgm:cxn modelId="{571290DF-6DBE-441F-AFCA-364C74EF2711}" type="presParOf" srcId="{393CAEBF-8CCF-4987-8251-0E79A59E60D4}" destId="{FF675094-D6C4-48C5-805E-7AD36CA0337E}" srcOrd="3" destOrd="0" presId="urn:microsoft.com/office/officeart/2005/8/layout/vList2"/>
    <dgm:cxn modelId="{B60DBD4B-C2C4-49B5-9B52-1C1E2704628B}" type="presParOf" srcId="{393CAEBF-8CCF-4987-8251-0E79A59E60D4}" destId="{0C7D58CB-CD06-45C6-A47A-AD6E1B46BC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D847CD-EEB8-465D-9EE8-A511B5E2255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CE39185-33B9-4269-A85E-E23D78819025}">
      <dgm:prSet/>
      <dgm:spPr/>
      <dgm:t>
        <a:bodyPr/>
        <a:lstStyle/>
        <a:p>
          <a:pPr rtl="0"/>
          <a:r>
            <a:rPr lang="en-US" b="1" dirty="0" smtClean="0"/>
            <a:t>Objective:</a:t>
          </a:r>
          <a:endParaRPr lang="en-US" dirty="0"/>
        </a:p>
      </dgm:t>
    </dgm:pt>
    <dgm:pt modelId="{DEAB5AD1-B2AA-490E-A9CE-6930E19D234E}" type="parTrans" cxnId="{D21FC679-9F6C-4949-BA8A-9CB98AD03FCA}">
      <dgm:prSet/>
      <dgm:spPr/>
      <dgm:t>
        <a:bodyPr/>
        <a:lstStyle/>
        <a:p>
          <a:endParaRPr lang="en-US"/>
        </a:p>
      </dgm:t>
    </dgm:pt>
    <dgm:pt modelId="{D97DA336-BF9A-4C96-BD14-5F43C5F05179}" type="sibTrans" cxnId="{D21FC679-9F6C-4949-BA8A-9CB98AD03FCA}">
      <dgm:prSet/>
      <dgm:spPr/>
      <dgm:t>
        <a:bodyPr/>
        <a:lstStyle/>
        <a:p>
          <a:endParaRPr lang="en-US"/>
        </a:p>
      </dgm:t>
    </dgm:pt>
    <dgm:pt modelId="{4AD0B73A-E480-4C3B-B48B-228FE531C7A9}">
      <dgm:prSet/>
      <dgm:spPr/>
      <dgm:t>
        <a:bodyPr/>
        <a:lstStyle/>
        <a:p>
          <a:pPr rtl="0"/>
          <a:r>
            <a:rPr lang="en-US" dirty="0" smtClean="0"/>
            <a:t>To Restore AND Maintain </a:t>
          </a:r>
          <a:endParaRPr lang="en-US" dirty="0"/>
        </a:p>
      </dgm:t>
    </dgm:pt>
    <dgm:pt modelId="{415D911C-9033-409E-9602-89295A54CF4A}" type="parTrans" cxnId="{1AA35699-04F0-4278-A05B-AA687B531BBE}">
      <dgm:prSet/>
      <dgm:spPr/>
      <dgm:t>
        <a:bodyPr/>
        <a:lstStyle/>
        <a:p>
          <a:endParaRPr lang="en-US"/>
        </a:p>
      </dgm:t>
    </dgm:pt>
    <dgm:pt modelId="{79C0CBDF-DC6C-4EBD-92C0-603DA8F89AE6}" type="sibTrans" cxnId="{1AA35699-04F0-4278-A05B-AA687B531BBE}">
      <dgm:prSet/>
      <dgm:spPr/>
      <dgm:t>
        <a:bodyPr/>
        <a:lstStyle/>
        <a:p>
          <a:endParaRPr lang="en-US"/>
        </a:p>
      </dgm:t>
    </dgm:pt>
    <dgm:pt modelId="{8A03C89D-B31C-4DB9-B9A2-4F248CF0978A}">
      <dgm:prSet/>
      <dgm:spPr/>
      <dgm:t>
        <a:bodyPr/>
        <a:lstStyle/>
        <a:p>
          <a:pPr rtl="0"/>
          <a:r>
            <a:rPr lang="en-US" dirty="0" smtClean="0"/>
            <a:t>the chemical, physical, radiological, and biological</a:t>
          </a:r>
          <a:endParaRPr lang="en-US" dirty="0"/>
        </a:p>
      </dgm:t>
    </dgm:pt>
    <dgm:pt modelId="{F8F27FE1-B480-4169-9476-188C2B4E26A4}" type="parTrans" cxnId="{A1C4C4DD-F21D-497B-A993-17A1FED17264}">
      <dgm:prSet/>
      <dgm:spPr/>
      <dgm:t>
        <a:bodyPr/>
        <a:lstStyle/>
        <a:p>
          <a:endParaRPr lang="en-US"/>
        </a:p>
      </dgm:t>
    </dgm:pt>
    <dgm:pt modelId="{3B079E16-8DD7-494D-9BDC-832F06AD0CDC}" type="sibTrans" cxnId="{A1C4C4DD-F21D-497B-A993-17A1FED17264}">
      <dgm:prSet/>
      <dgm:spPr/>
      <dgm:t>
        <a:bodyPr/>
        <a:lstStyle/>
        <a:p>
          <a:endParaRPr lang="en-US"/>
        </a:p>
      </dgm:t>
    </dgm:pt>
    <dgm:pt modelId="{EC5B44F0-1010-4DD7-BC64-AD7754186C64}">
      <dgm:prSet/>
      <dgm:spPr/>
      <dgm:t>
        <a:bodyPr/>
        <a:lstStyle/>
        <a:p>
          <a:pPr rtl="0"/>
          <a:r>
            <a:rPr lang="en-US" dirty="0" smtClean="0"/>
            <a:t>Integrity of the Nation’s waters</a:t>
          </a:r>
          <a:endParaRPr lang="en-US" dirty="0"/>
        </a:p>
      </dgm:t>
    </dgm:pt>
    <dgm:pt modelId="{7EE9FADD-62A9-4D5C-BC63-BB2B138CF3F8}" type="parTrans" cxnId="{F9C0B0AF-4058-43B7-B73D-C4618271A6E0}">
      <dgm:prSet/>
      <dgm:spPr/>
      <dgm:t>
        <a:bodyPr/>
        <a:lstStyle/>
        <a:p>
          <a:endParaRPr lang="en-US"/>
        </a:p>
      </dgm:t>
    </dgm:pt>
    <dgm:pt modelId="{02F81878-CA1F-4044-BE92-E6843BB8BF25}" type="sibTrans" cxnId="{F9C0B0AF-4058-43B7-B73D-C4618271A6E0}">
      <dgm:prSet/>
      <dgm:spPr/>
      <dgm:t>
        <a:bodyPr/>
        <a:lstStyle/>
        <a:p>
          <a:endParaRPr lang="en-US"/>
        </a:p>
      </dgm:t>
    </dgm:pt>
    <dgm:pt modelId="{136663E5-32E6-490E-A7C9-5D9AA8E3B536}">
      <dgm:prSet/>
      <dgm:spPr/>
      <dgm:t>
        <a:bodyPr/>
        <a:lstStyle/>
        <a:p>
          <a:pPr rtl="0"/>
          <a:r>
            <a:rPr lang="en-US" b="1" dirty="0" smtClean="0"/>
            <a:t>Goals:</a:t>
          </a:r>
          <a:endParaRPr lang="en-US" dirty="0"/>
        </a:p>
      </dgm:t>
    </dgm:pt>
    <dgm:pt modelId="{20A1C2FE-4AD0-4D03-93C7-5326E1F4B812}" type="parTrans" cxnId="{B58F1502-0BD7-44D0-9C02-C53616BD636D}">
      <dgm:prSet/>
      <dgm:spPr/>
      <dgm:t>
        <a:bodyPr/>
        <a:lstStyle/>
        <a:p>
          <a:endParaRPr lang="en-US"/>
        </a:p>
      </dgm:t>
    </dgm:pt>
    <dgm:pt modelId="{098C7421-3DC8-492D-BCAF-534278669578}" type="sibTrans" cxnId="{B58F1502-0BD7-44D0-9C02-C53616BD636D}">
      <dgm:prSet/>
      <dgm:spPr/>
      <dgm:t>
        <a:bodyPr/>
        <a:lstStyle/>
        <a:p>
          <a:endParaRPr lang="en-US"/>
        </a:p>
      </dgm:t>
    </dgm:pt>
    <dgm:pt modelId="{5F44EEDB-C770-43AC-8C7C-1F4EDFDD1C68}">
      <dgm:prSet/>
      <dgm:spPr/>
      <dgm:t>
        <a:bodyPr/>
        <a:lstStyle/>
        <a:p>
          <a:pPr rtl="0"/>
          <a:r>
            <a:rPr lang="en-US" i="1" dirty="0" smtClean="0"/>
            <a:t>Water Quality Level</a:t>
          </a:r>
          <a:r>
            <a:rPr lang="en-US" dirty="0" smtClean="0"/>
            <a:t> </a:t>
          </a:r>
          <a:endParaRPr lang="en-US" dirty="0"/>
        </a:p>
      </dgm:t>
    </dgm:pt>
    <dgm:pt modelId="{22051D95-3B65-4D2E-BEA4-6C1ABB8222D0}" type="parTrans" cxnId="{FC73BB70-407C-4D56-A6E4-02EBB6420024}">
      <dgm:prSet/>
      <dgm:spPr/>
      <dgm:t>
        <a:bodyPr/>
        <a:lstStyle/>
        <a:p>
          <a:endParaRPr lang="en-US"/>
        </a:p>
      </dgm:t>
    </dgm:pt>
    <dgm:pt modelId="{1DE57E39-06BE-4F14-BAF0-7178E19BEA4F}" type="sibTrans" cxnId="{FC73BB70-407C-4D56-A6E4-02EBB6420024}">
      <dgm:prSet/>
      <dgm:spPr/>
      <dgm:t>
        <a:bodyPr/>
        <a:lstStyle/>
        <a:p>
          <a:endParaRPr lang="en-US"/>
        </a:p>
      </dgm:t>
    </dgm:pt>
    <dgm:pt modelId="{D5B9A00E-6984-431A-AA17-C745F62F4497}">
      <dgm:prSet/>
      <dgm:spPr/>
      <dgm:t>
        <a:bodyPr/>
        <a:lstStyle/>
        <a:p>
          <a:pPr rtl="0"/>
          <a:r>
            <a:rPr lang="en-US" dirty="0" smtClean="0"/>
            <a:t>Achievement and Attainment for</a:t>
          </a:r>
          <a:endParaRPr lang="en-US" dirty="0"/>
        </a:p>
      </dgm:t>
    </dgm:pt>
    <dgm:pt modelId="{67C0862C-F5C7-471F-8A67-5EB6EA32453B}" type="parTrans" cxnId="{C11F5CF1-5BC4-4188-BEC9-120D880328DE}">
      <dgm:prSet/>
      <dgm:spPr/>
      <dgm:t>
        <a:bodyPr/>
        <a:lstStyle/>
        <a:p>
          <a:endParaRPr lang="en-US"/>
        </a:p>
      </dgm:t>
    </dgm:pt>
    <dgm:pt modelId="{B810D92C-0F23-495E-83BC-8B9C7A221711}" type="sibTrans" cxnId="{C11F5CF1-5BC4-4188-BEC9-120D880328DE}">
      <dgm:prSet/>
      <dgm:spPr/>
      <dgm:t>
        <a:bodyPr/>
        <a:lstStyle/>
        <a:p>
          <a:endParaRPr lang="en-US"/>
        </a:p>
      </dgm:t>
    </dgm:pt>
    <dgm:pt modelId="{28EE939A-6F42-4492-B97E-7A1917B378B5}">
      <dgm:prSet/>
      <dgm:spPr/>
      <dgm:t>
        <a:bodyPr/>
        <a:lstStyle/>
        <a:p>
          <a:pPr rtl="0"/>
          <a:r>
            <a:rPr lang="en-US" dirty="0" smtClean="0"/>
            <a:t>protection and propagation of fish, shellfish, wildlife, and recreation (interim goal by 1983)</a:t>
          </a:r>
          <a:endParaRPr lang="en-US" dirty="0"/>
        </a:p>
      </dgm:t>
    </dgm:pt>
    <dgm:pt modelId="{FF486FF6-0234-4D5B-892D-5F0812A6F16C}" type="parTrans" cxnId="{A238DBC0-EDB6-4445-9ACC-F49291E90B95}">
      <dgm:prSet/>
      <dgm:spPr/>
      <dgm:t>
        <a:bodyPr/>
        <a:lstStyle/>
        <a:p>
          <a:endParaRPr lang="en-US"/>
        </a:p>
      </dgm:t>
    </dgm:pt>
    <dgm:pt modelId="{7D989F0E-EE94-471A-A951-3C01F633D471}" type="sibTrans" cxnId="{A238DBC0-EDB6-4445-9ACC-F49291E90B95}">
      <dgm:prSet/>
      <dgm:spPr/>
      <dgm:t>
        <a:bodyPr/>
        <a:lstStyle/>
        <a:p>
          <a:endParaRPr lang="en-US"/>
        </a:p>
      </dgm:t>
    </dgm:pt>
    <dgm:pt modelId="{2262388D-6A93-4F9C-827F-ADE51922A872}">
      <dgm:prSet/>
      <dgm:spPr/>
      <dgm:t>
        <a:bodyPr/>
        <a:lstStyle/>
        <a:p>
          <a:pPr rtl="0"/>
          <a:r>
            <a:rPr lang="en-US" i="1" dirty="0" smtClean="0"/>
            <a:t>Eliminate discharges</a:t>
          </a:r>
          <a:r>
            <a:rPr lang="en-US" dirty="0" smtClean="0"/>
            <a:t> into navigable waters (by 1985) </a:t>
          </a:r>
          <a:endParaRPr lang="en-US" dirty="0"/>
        </a:p>
      </dgm:t>
    </dgm:pt>
    <dgm:pt modelId="{4EEA3981-A80D-4E79-BEEC-B8B2CD2906EF}" type="parTrans" cxnId="{BECA4BD6-5BF9-43A9-BAB1-BB966B832FB6}">
      <dgm:prSet/>
      <dgm:spPr/>
      <dgm:t>
        <a:bodyPr/>
        <a:lstStyle/>
        <a:p>
          <a:endParaRPr lang="en-US"/>
        </a:p>
      </dgm:t>
    </dgm:pt>
    <dgm:pt modelId="{6AAB6FF6-8B6C-4A26-B230-4626262639AA}" type="sibTrans" cxnId="{BECA4BD6-5BF9-43A9-BAB1-BB966B832FB6}">
      <dgm:prSet/>
      <dgm:spPr/>
      <dgm:t>
        <a:bodyPr/>
        <a:lstStyle/>
        <a:p>
          <a:endParaRPr lang="en-US"/>
        </a:p>
      </dgm:t>
    </dgm:pt>
    <dgm:pt modelId="{EFEEFA1C-C28C-4A7F-B56C-CE2874437919}" type="pres">
      <dgm:prSet presAssocID="{8CD847CD-EEB8-465D-9EE8-A511B5E2255A}" presName="linear" presStyleCnt="0">
        <dgm:presLayoutVars>
          <dgm:animLvl val="lvl"/>
          <dgm:resizeHandles val="exact"/>
        </dgm:presLayoutVars>
      </dgm:prSet>
      <dgm:spPr/>
      <dgm:t>
        <a:bodyPr/>
        <a:lstStyle/>
        <a:p>
          <a:endParaRPr lang="en-US"/>
        </a:p>
      </dgm:t>
    </dgm:pt>
    <dgm:pt modelId="{D3738177-9267-492E-A504-E9C05B4D6694}" type="pres">
      <dgm:prSet presAssocID="{4CE39185-33B9-4269-A85E-E23D78819025}" presName="parentText" presStyleLbl="node1" presStyleIdx="0" presStyleCnt="2">
        <dgm:presLayoutVars>
          <dgm:chMax val="0"/>
          <dgm:bulletEnabled val="1"/>
        </dgm:presLayoutVars>
      </dgm:prSet>
      <dgm:spPr/>
      <dgm:t>
        <a:bodyPr/>
        <a:lstStyle/>
        <a:p>
          <a:endParaRPr lang="en-US"/>
        </a:p>
      </dgm:t>
    </dgm:pt>
    <dgm:pt modelId="{C6C996F1-7FA9-49A0-890E-F26606925551}" type="pres">
      <dgm:prSet presAssocID="{4CE39185-33B9-4269-A85E-E23D78819025}" presName="childText" presStyleLbl="revTx" presStyleIdx="0" presStyleCnt="2">
        <dgm:presLayoutVars>
          <dgm:bulletEnabled val="1"/>
        </dgm:presLayoutVars>
      </dgm:prSet>
      <dgm:spPr/>
      <dgm:t>
        <a:bodyPr/>
        <a:lstStyle/>
        <a:p>
          <a:endParaRPr lang="en-US"/>
        </a:p>
      </dgm:t>
    </dgm:pt>
    <dgm:pt modelId="{D195FDDF-7D88-45B8-ADF9-FC30C6421007}" type="pres">
      <dgm:prSet presAssocID="{136663E5-32E6-490E-A7C9-5D9AA8E3B536}" presName="parentText" presStyleLbl="node1" presStyleIdx="1" presStyleCnt="2">
        <dgm:presLayoutVars>
          <dgm:chMax val="0"/>
          <dgm:bulletEnabled val="1"/>
        </dgm:presLayoutVars>
      </dgm:prSet>
      <dgm:spPr/>
      <dgm:t>
        <a:bodyPr/>
        <a:lstStyle/>
        <a:p>
          <a:endParaRPr lang="en-US"/>
        </a:p>
      </dgm:t>
    </dgm:pt>
    <dgm:pt modelId="{43AC616E-1359-4AD0-844E-774ECEBDFDDC}" type="pres">
      <dgm:prSet presAssocID="{136663E5-32E6-490E-A7C9-5D9AA8E3B536}" presName="childText" presStyleLbl="revTx" presStyleIdx="1" presStyleCnt="2">
        <dgm:presLayoutVars>
          <dgm:bulletEnabled val="1"/>
        </dgm:presLayoutVars>
      </dgm:prSet>
      <dgm:spPr/>
      <dgm:t>
        <a:bodyPr/>
        <a:lstStyle/>
        <a:p>
          <a:endParaRPr lang="en-US"/>
        </a:p>
      </dgm:t>
    </dgm:pt>
  </dgm:ptLst>
  <dgm:cxnLst>
    <dgm:cxn modelId="{F45A9325-F3C4-4D00-9D66-403CA82541D7}" type="presOf" srcId="{EC5B44F0-1010-4DD7-BC64-AD7754186C64}" destId="{C6C996F1-7FA9-49A0-890E-F26606925551}" srcOrd="0" destOrd="2" presId="urn:microsoft.com/office/officeart/2005/8/layout/vList2"/>
    <dgm:cxn modelId="{E0C849F6-A03E-47A5-AD04-FF3D2E298A8E}" type="presOf" srcId="{4AD0B73A-E480-4C3B-B48B-228FE531C7A9}" destId="{C6C996F1-7FA9-49A0-890E-F26606925551}" srcOrd="0" destOrd="0" presId="urn:microsoft.com/office/officeart/2005/8/layout/vList2"/>
    <dgm:cxn modelId="{0A2EEFD6-77D2-4DF6-963E-CAB086D0C03E}" type="presOf" srcId="{5F44EEDB-C770-43AC-8C7C-1F4EDFDD1C68}" destId="{43AC616E-1359-4AD0-844E-774ECEBDFDDC}" srcOrd="0" destOrd="0" presId="urn:microsoft.com/office/officeart/2005/8/layout/vList2"/>
    <dgm:cxn modelId="{C11F5CF1-5BC4-4188-BEC9-120D880328DE}" srcId="{136663E5-32E6-490E-A7C9-5D9AA8E3B536}" destId="{D5B9A00E-6984-431A-AA17-C745F62F4497}" srcOrd="1" destOrd="0" parTransId="{67C0862C-F5C7-471F-8A67-5EB6EA32453B}" sibTransId="{B810D92C-0F23-495E-83BC-8B9C7A221711}"/>
    <dgm:cxn modelId="{A1C4C4DD-F21D-497B-A993-17A1FED17264}" srcId="{4CE39185-33B9-4269-A85E-E23D78819025}" destId="{8A03C89D-B31C-4DB9-B9A2-4F248CF0978A}" srcOrd="1" destOrd="0" parTransId="{F8F27FE1-B480-4169-9476-188C2B4E26A4}" sibTransId="{3B079E16-8DD7-494D-9BDC-832F06AD0CDC}"/>
    <dgm:cxn modelId="{A238DBC0-EDB6-4445-9ACC-F49291E90B95}" srcId="{136663E5-32E6-490E-A7C9-5D9AA8E3B536}" destId="{28EE939A-6F42-4492-B97E-7A1917B378B5}" srcOrd="2" destOrd="0" parTransId="{FF486FF6-0234-4D5B-892D-5F0812A6F16C}" sibTransId="{7D989F0E-EE94-471A-A951-3C01F633D471}"/>
    <dgm:cxn modelId="{FE4CFB0B-3D83-4988-AEB7-D2312A106CB3}" type="presOf" srcId="{2262388D-6A93-4F9C-827F-ADE51922A872}" destId="{43AC616E-1359-4AD0-844E-774ECEBDFDDC}" srcOrd="0" destOrd="3" presId="urn:microsoft.com/office/officeart/2005/8/layout/vList2"/>
    <dgm:cxn modelId="{A89216DB-8EC2-4CAC-A3BF-366101735EEE}" type="presOf" srcId="{4CE39185-33B9-4269-A85E-E23D78819025}" destId="{D3738177-9267-492E-A504-E9C05B4D6694}" srcOrd="0" destOrd="0" presId="urn:microsoft.com/office/officeart/2005/8/layout/vList2"/>
    <dgm:cxn modelId="{F9C0B0AF-4058-43B7-B73D-C4618271A6E0}" srcId="{4CE39185-33B9-4269-A85E-E23D78819025}" destId="{EC5B44F0-1010-4DD7-BC64-AD7754186C64}" srcOrd="2" destOrd="0" parTransId="{7EE9FADD-62A9-4D5C-BC63-BB2B138CF3F8}" sibTransId="{02F81878-CA1F-4044-BE92-E6843BB8BF25}"/>
    <dgm:cxn modelId="{D21FC679-9F6C-4949-BA8A-9CB98AD03FCA}" srcId="{8CD847CD-EEB8-465D-9EE8-A511B5E2255A}" destId="{4CE39185-33B9-4269-A85E-E23D78819025}" srcOrd="0" destOrd="0" parTransId="{DEAB5AD1-B2AA-490E-A9CE-6930E19D234E}" sibTransId="{D97DA336-BF9A-4C96-BD14-5F43C5F05179}"/>
    <dgm:cxn modelId="{DEB00297-915A-44A3-B546-B9147C3C548F}" type="presOf" srcId="{8A03C89D-B31C-4DB9-B9A2-4F248CF0978A}" destId="{C6C996F1-7FA9-49A0-890E-F26606925551}" srcOrd="0" destOrd="1" presId="urn:microsoft.com/office/officeart/2005/8/layout/vList2"/>
    <dgm:cxn modelId="{DDAC6367-8A13-4F4C-BFCC-A8017314F673}" type="presOf" srcId="{8CD847CD-EEB8-465D-9EE8-A511B5E2255A}" destId="{EFEEFA1C-C28C-4A7F-B56C-CE2874437919}" srcOrd="0" destOrd="0" presId="urn:microsoft.com/office/officeart/2005/8/layout/vList2"/>
    <dgm:cxn modelId="{B58F1502-0BD7-44D0-9C02-C53616BD636D}" srcId="{8CD847CD-EEB8-465D-9EE8-A511B5E2255A}" destId="{136663E5-32E6-490E-A7C9-5D9AA8E3B536}" srcOrd="1" destOrd="0" parTransId="{20A1C2FE-4AD0-4D03-93C7-5326E1F4B812}" sibTransId="{098C7421-3DC8-492D-BCAF-534278669578}"/>
    <dgm:cxn modelId="{FC73BB70-407C-4D56-A6E4-02EBB6420024}" srcId="{136663E5-32E6-490E-A7C9-5D9AA8E3B536}" destId="{5F44EEDB-C770-43AC-8C7C-1F4EDFDD1C68}" srcOrd="0" destOrd="0" parTransId="{22051D95-3B65-4D2E-BEA4-6C1ABB8222D0}" sibTransId="{1DE57E39-06BE-4F14-BAF0-7178E19BEA4F}"/>
    <dgm:cxn modelId="{293FF2CC-1A20-4B20-88A0-F0AD956C59E9}" type="presOf" srcId="{136663E5-32E6-490E-A7C9-5D9AA8E3B536}" destId="{D195FDDF-7D88-45B8-ADF9-FC30C6421007}" srcOrd="0" destOrd="0" presId="urn:microsoft.com/office/officeart/2005/8/layout/vList2"/>
    <dgm:cxn modelId="{25EDB6B0-F2D0-409A-8BF5-76D7EF7E1CFD}" type="presOf" srcId="{D5B9A00E-6984-431A-AA17-C745F62F4497}" destId="{43AC616E-1359-4AD0-844E-774ECEBDFDDC}" srcOrd="0" destOrd="1" presId="urn:microsoft.com/office/officeart/2005/8/layout/vList2"/>
    <dgm:cxn modelId="{1AA35699-04F0-4278-A05B-AA687B531BBE}" srcId="{4CE39185-33B9-4269-A85E-E23D78819025}" destId="{4AD0B73A-E480-4C3B-B48B-228FE531C7A9}" srcOrd="0" destOrd="0" parTransId="{415D911C-9033-409E-9602-89295A54CF4A}" sibTransId="{79C0CBDF-DC6C-4EBD-92C0-603DA8F89AE6}"/>
    <dgm:cxn modelId="{BECA4BD6-5BF9-43A9-BAB1-BB966B832FB6}" srcId="{136663E5-32E6-490E-A7C9-5D9AA8E3B536}" destId="{2262388D-6A93-4F9C-827F-ADE51922A872}" srcOrd="3" destOrd="0" parTransId="{4EEA3981-A80D-4E79-BEEC-B8B2CD2906EF}" sibTransId="{6AAB6FF6-8B6C-4A26-B230-4626262639AA}"/>
    <dgm:cxn modelId="{70F1C69B-CE39-4C3C-A6B3-F316D791FA5B}" type="presOf" srcId="{28EE939A-6F42-4492-B97E-7A1917B378B5}" destId="{43AC616E-1359-4AD0-844E-774ECEBDFDDC}" srcOrd="0" destOrd="2" presId="urn:microsoft.com/office/officeart/2005/8/layout/vList2"/>
    <dgm:cxn modelId="{0BAD7FCE-66C7-41EA-AA18-22934DF473E7}" type="presParOf" srcId="{EFEEFA1C-C28C-4A7F-B56C-CE2874437919}" destId="{D3738177-9267-492E-A504-E9C05B4D6694}" srcOrd="0" destOrd="0" presId="urn:microsoft.com/office/officeart/2005/8/layout/vList2"/>
    <dgm:cxn modelId="{F6C92FCB-171C-423A-80D1-F29E1DA14958}" type="presParOf" srcId="{EFEEFA1C-C28C-4A7F-B56C-CE2874437919}" destId="{C6C996F1-7FA9-49A0-890E-F26606925551}" srcOrd="1" destOrd="0" presId="urn:microsoft.com/office/officeart/2005/8/layout/vList2"/>
    <dgm:cxn modelId="{6E7F148F-D1BD-448E-BE86-207E5973088E}" type="presParOf" srcId="{EFEEFA1C-C28C-4A7F-B56C-CE2874437919}" destId="{D195FDDF-7D88-45B8-ADF9-FC30C6421007}" srcOrd="2" destOrd="0" presId="urn:microsoft.com/office/officeart/2005/8/layout/vList2"/>
    <dgm:cxn modelId="{FCB14576-4469-42CD-8C85-485E4719A96A}" type="presParOf" srcId="{EFEEFA1C-C28C-4A7F-B56C-CE2874437919}" destId="{43AC616E-1359-4AD0-844E-774ECEBDFDD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213780-5016-46EE-9CE8-DBC46632077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BC6C4D36-AE49-4704-A6D7-0E1B370CD2E2}">
      <dgm:prSet/>
      <dgm:spPr/>
      <dgm:t>
        <a:bodyPr/>
        <a:lstStyle/>
        <a:p>
          <a:pPr rtl="0"/>
          <a:r>
            <a:rPr lang="en-US" b="0" dirty="0" smtClean="0"/>
            <a:t>The National Pollutant Discharge Elimination System (NPDES) Permit (the heart of the CWA)</a:t>
          </a:r>
          <a:endParaRPr lang="en-US" dirty="0"/>
        </a:p>
      </dgm:t>
    </dgm:pt>
    <dgm:pt modelId="{4EBE751C-6F8E-4795-B865-784B143C66EE}" type="parTrans" cxnId="{E9FF57C7-6E19-4A5C-9062-F96346114088}">
      <dgm:prSet/>
      <dgm:spPr/>
      <dgm:t>
        <a:bodyPr/>
        <a:lstStyle/>
        <a:p>
          <a:endParaRPr lang="en-US"/>
        </a:p>
      </dgm:t>
    </dgm:pt>
    <dgm:pt modelId="{1A4F6F22-7272-4B24-B5A0-8B96CCA223ED}" type="sibTrans" cxnId="{E9FF57C7-6E19-4A5C-9062-F96346114088}">
      <dgm:prSet/>
      <dgm:spPr/>
      <dgm:t>
        <a:bodyPr/>
        <a:lstStyle/>
        <a:p>
          <a:endParaRPr lang="en-US"/>
        </a:p>
      </dgm:t>
    </dgm:pt>
    <dgm:pt modelId="{67D6E645-9502-4005-8EE5-1EC5CE46539C}">
      <dgm:prSet/>
      <dgm:spPr/>
      <dgm:t>
        <a:bodyPr/>
        <a:lstStyle/>
        <a:p>
          <a:pPr rtl="0"/>
          <a:r>
            <a:rPr lang="en-US" dirty="0" smtClean="0"/>
            <a:t>Promulgated a Regulatory Scheme for:</a:t>
          </a:r>
          <a:endParaRPr lang="en-US" dirty="0"/>
        </a:p>
      </dgm:t>
    </dgm:pt>
    <dgm:pt modelId="{0463D955-EC1B-4226-8D71-07A1EE540A21}" type="parTrans" cxnId="{475E8C74-C622-406B-B936-C5C265916BE5}">
      <dgm:prSet/>
      <dgm:spPr/>
      <dgm:t>
        <a:bodyPr/>
        <a:lstStyle/>
        <a:p>
          <a:endParaRPr lang="en-US"/>
        </a:p>
      </dgm:t>
    </dgm:pt>
    <dgm:pt modelId="{D5EFA577-5B32-4B15-9B45-E6C55EDE4A6D}" type="sibTrans" cxnId="{475E8C74-C622-406B-B936-C5C265916BE5}">
      <dgm:prSet/>
      <dgm:spPr/>
      <dgm:t>
        <a:bodyPr/>
        <a:lstStyle/>
        <a:p>
          <a:endParaRPr lang="en-US"/>
        </a:p>
      </dgm:t>
    </dgm:pt>
    <dgm:pt modelId="{B8E70916-B008-4BE9-A244-577BB763BD76}">
      <dgm:prSet/>
      <dgm:spPr/>
      <dgm:t>
        <a:bodyPr/>
        <a:lstStyle/>
        <a:p>
          <a:pPr rtl="0"/>
          <a:r>
            <a:rPr lang="en-US" dirty="0" smtClean="0"/>
            <a:t>Direct Discharges</a:t>
          </a:r>
          <a:endParaRPr lang="en-US" dirty="0"/>
        </a:p>
      </dgm:t>
    </dgm:pt>
    <dgm:pt modelId="{8DC4C535-E5CC-419E-92F8-09FEA6259248}" type="parTrans" cxnId="{281CE319-CC01-4FA3-9D35-74B7CFFF7C6D}">
      <dgm:prSet/>
      <dgm:spPr/>
      <dgm:t>
        <a:bodyPr/>
        <a:lstStyle/>
        <a:p>
          <a:endParaRPr lang="en-US"/>
        </a:p>
      </dgm:t>
    </dgm:pt>
    <dgm:pt modelId="{5341EA4C-B555-44C0-87F3-B170F24A42B1}" type="sibTrans" cxnId="{281CE319-CC01-4FA3-9D35-74B7CFFF7C6D}">
      <dgm:prSet/>
      <dgm:spPr/>
      <dgm:t>
        <a:bodyPr/>
        <a:lstStyle/>
        <a:p>
          <a:endParaRPr lang="en-US"/>
        </a:p>
      </dgm:t>
    </dgm:pt>
    <dgm:pt modelId="{3D8D57A8-4C72-4A61-AB1A-CD3C6097E332}">
      <dgm:prSet/>
      <dgm:spPr/>
      <dgm:t>
        <a:bodyPr/>
        <a:lstStyle/>
        <a:p>
          <a:pPr rtl="0"/>
          <a:r>
            <a:rPr lang="en-US" dirty="0" smtClean="0"/>
            <a:t>Indirect Discharges</a:t>
          </a:r>
          <a:endParaRPr lang="en-US" dirty="0"/>
        </a:p>
      </dgm:t>
    </dgm:pt>
    <dgm:pt modelId="{0A2AD554-29F6-4472-B890-13F4B8F97143}" type="parTrans" cxnId="{0ACEE6D9-B80A-4542-9876-ABF0452711BD}">
      <dgm:prSet/>
      <dgm:spPr/>
      <dgm:t>
        <a:bodyPr/>
        <a:lstStyle/>
        <a:p>
          <a:endParaRPr lang="en-US"/>
        </a:p>
      </dgm:t>
    </dgm:pt>
    <dgm:pt modelId="{615B4D0F-DEEB-4915-AC7B-689B4FB07B84}" type="sibTrans" cxnId="{0ACEE6D9-B80A-4542-9876-ABF0452711BD}">
      <dgm:prSet/>
      <dgm:spPr/>
      <dgm:t>
        <a:bodyPr/>
        <a:lstStyle/>
        <a:p>
          <a:endParaRPr lang="en-US"/>
        </a:p>
      </dgm:t>
    </dgm:pt>
    <dgm:pt modelId="{7815B6FA-3DAA-42CB-9BE0-1038F55A683D}">
      <dgm:prSet/>
      <dgm:spPr/>
      <dgm:t>
        <a:bodyPr/>
        <a:lstStyle/>
        <a:p>
          <a:pPr rtl="0"/>
          <a:r>
            <a:rPr lang="en-US" dirty="0" smtClean="0"/>
            <a:t>§301 CWA makes unlawful:</a:t>
          </a:r>
          <a:endParaRPr lang="en-US" dirty="0"/>
        </a:p>
      </dgm:t>
    </dgm:pt>
    <dgm:pt modelId="{8E07568B-3AE0-4ED1-8DC7-2DA028C39B76}" type="parTrans" cxnId="{E579ADD0-AA44-46CB-8805-DDE3196E7F0D}">
      <dgm:prSet/>
      <dgm:spPr/>
      <dgm:t>
        <a:bodyPr/>
        <a:lstStyle/>
        <a:p>
          <a:endParaRPr lang="en-US"/>
        </a:p>
      </dgm:t>
    </dgm:pt>
    <dgm:pt modelId="{5106ED24-6725-4CB0-8E6C-42EBFECE8CD3}" type="sibTrans" cxnId="{E579ADD0-AA44-46CB-8805-DDE3196E7F0D}">
      <dgm:prSet/>
      <dgm:spPr/>
      <dgm:t>
        <a:bodyPr/>
        <a:lstStyle/>
        <a:p>
          <a:endParaRPr lang="en-US"/>
        </a:p>
      </dgm:t>
    </dgm:pt>
    <dgm:pt modelId="{D7D9E74C-D0E2-4540-A3E6-DD1DF9943537}">
      <dgm:prSet/>
      <dgm:spPr/>
      <dgm:t>
        <a:bodyPr/>
        <a:lstStyle/>
        <a:p>
          <a:pPr rtl="0"/>
          <a:r>
            <a:rPr lang="en-US" dirty="0" smtClean="0"/>
            <a:t>Discharge of</a:t>
          </a:r>
          <a:endParaRPr lang="en-US" dirty="0"/>
        </a:p>
      </dgm:t>
    </dgm:pt>
    <dgm:pt modelId="{CEC9AB46-C32E-4A52-AEB9-1107336EC138}" type="parTrans" cxnId="{310CB314-F3DA-4008-8195-20409EFD240F}">
      <dgm:prSet/>
      <dgm:spPr/>
      <dgm:t>
        <a:bodyPr/>
        <a:lstStyle/>
        <a:p>
          <a:endParaRPr lang="en-US"/>
        </a:p>
      </dgm:t>
    </dgm:pt>
    <dgm:pt modelId="{88281531-9E74-49F6-83C9-7D983119F0A5}" type="sibTrans" cxnId="{310CB314-F3DA-4008-8195-20409EFD240F}">
      <dgm:prSet/>
      <dgm:spPr/>
      <dgm:t>
        <a:bodyPr/>
        <a:lstStyle/>
        <a:p>
          <a:endParaRPr lang="en-US"/>
        </a:p>
      </dgm:t>
    </dgm:pt>
    <dgm:pt modelId="{0B0A735D-5F60-4196-94C0-F9701559ADD7}">
      <dgm:prSet/>
      <dgm:spPr/>
      <dgm:t>
        <a:bodyPr/>
        <a:lstStyle/>
        <a:p>
          <a:pPr rtl="0"/>
          <a:r>
            <a:rPr lang="en-US" dirty="0" smtClean="0"/>
            <a:t>Any Pollutant</a:t>
          </a:r>
          <a:endParaRPr lang="en-US" dirty="0"/>
        </a:p>
      </dgm:t>
    </dgm:pt>
    <dgm:pt modelId="{68230A2A-521E-48B6-931F-590265FBF753}" type="parTrans" cxnId="{1520D8B1-9EC5-4148-81A4-FB5119DA4EFF}">
      <dgm:prSet/>
      <dgm:spPr/>
      <dgm:t>
        <a:bodyPr/>
        <a:lstStyle/>
        <a:p>
          <a:endParaRPr lang="en-US"/>
        </a:p>
      </dgm:t>
    </dgm:pt>
    <dgm:pt modelId="{794A193D-3F07-4658-B584-8BA4FE5D5A32}" type="sibTrans" cxnId="{1520D8B1-9EC5-4148-81A4-FB5119DA4EFF}">
      <dgm:prSet/>
      <dgm:spPr/>
      <dgm:t>
        <a:bodyPr/>
        <a:lstStyle/>
        <a:p>
          <a:endParaRPr lang="en-US"/>
        </a:p>
      </dgm:t>
    </dgm:pt>
    <dgm:pt modelId="{E10356B7-5F91-4093-A70F-132C00ED7305}">
      <dgm:prSet/>
      <dgm:spPr/>
      <dgm:t>
        <a:bodyPr/>
        <a:lstStyle/>
        <a:p>
          <a:pPr rtl="0"/>
          <a:r>
            <a:rPr lang="en-US" dirty="0" smtClean="0"/>
            <a:t>From a Point Source</a:t>
          </a:r>
          <a:endParaRPr lang="en-US" dirty="0"/>
        </a:p>
      </dgm:t>
    </dgm:pt>
    <dgm:pt modelId="{A2796BEE-EB4A-402D-917A-33558940E916}" type="parTrans" cxnId="{4101D64B-F3BD-4F74-BE66-B3DD71F597B1}">
      <dgm:prSet/>
      <dgm:spPr/>
      <dgm:t>
        <a:bodyPr/>
        <a:lstStyle/>
        <a:p>
          <a:endParaRPr lang="en-US"/>
        </a:p>
      </dgm:t>
    </dgm:pt>
    <dgm:pt modelId="{95F2470D-B999-41BC-A47F-EF6684A5ED2E}" type="sibTrans" cxnId="{4101D64B-F3BD-4F74-BE66-B3DD71F597B1}">
      <dgm:prSet/>
      <dgm:spPr/>
      <dgm:t>
        <a:bodyPr/>
        <a:lstStyle/>
        <a:p>
          <a:endParaRPr lang="en-US"/>
        </a:p>
      </dgm:t>
    </dgm:pt>
    <dgm:pt modelId="{57DFB88F-8D3B-42A5-A5DD-0DA8344EB649}">
      <dgm:prSet/>
      <dgm:spPr/>
      <dgm:t>
        <a:bodyPr/>
        <a:lstStyle/>
        <a:p>
          <a:pPr rtl="0"/>
          <a:r>
            <a:rPr lang="en-US" dirty="0" smtClean="0"/>
            <a:t>By Any Person</a:t>
          </a:r>
          <a:endParaRPr lang="en-US" dirty="0"/>
        </a:p>
      </dgm:t>
    </dgm:pt>
    <dgm:pt modelId="{E2571650-2B63-41B4-ACC2-4E20A5CDDA4C}" type="parTrans" cxnId="{27BEECA8-EC57-4527-AB39-8480468919A1}">
      <dgm:prSet/>
      <dgm:spPr/>
      <dgm:t>
        <a:bodyPr/>
        <a:lstStyle/>
        <a:p>
          <a:endParaRPr lang="en-US"/>
        </a:p>
      </dgm:t>
    </dgm:pt>
    <dgm:pt modelId="{4F6A6359-4A86-40F8-B2E2-688A952BDA30}" type="sibTrans" cxnId="{27BEECA8-EC57-4527-AB39-8480468919A1}">
      <dgm:prSet/>
      <dgm:spPr/>
      <dgm:t>
        <a:bodyPr/>
        <a:lstStyle/>
        <a:p>
          <a:endParaRPr lang="en-US"/>
        </a:p>
      </dgm:t>
    </dgm:pt>
    <dgm:pt modelId="{023C592A-C366-4988-A0FA-855A63A0BF43}">
      <dgm:prSet/>
      <dgm:spPr/>
      <dgm:t>
        <a:bodyPr/>
        <a:lstStyle/>
        <a:p>
          <a:pPr rtl="0"/>
          <a:endParaRPr lang="en-US" dirty="0"/>
        </a:p>
      </dgm:t>
    </dgm:pt>
    <dgm:pt modelId="{99C94090-6EB2-478D-8EE4-91F3FF229FBE}" type="parTrans" cxnId="{FD7BE8E7-CD24-4BFA-98B9-59EEB43CF95F}">
      <dgm:prSet/>
      <dgm:spPr/>
      <dgm:t>
        <a:bodyPr/>
        <a:lstStyle/>
        <a:p>
          <a:endParaRPr lang="en-US"/>
        </a:p>
      </dgm:t>
    </dgm:pt>
    <dgm:pt modelId="{28C550AE-B2D4-4E2A-A3A7-4D19243A42C0}" type="sibTrans" cxnId="{FD7BE8E7-CD24-4BFA-98B9-59EEB43CF95F}">
      <dgm:prSet/>
      <dgm:spPr/>
      <dgm:t>
        <a:bodyPr/>
        <a:lstStyle/>
        <a:p>
          <a:endParaRPr lang="en-US"/>
        </a:p>
      </dgm:t>
    </dgm:pt>
    <dgm:pt modelId="{176BF376-CF61-4570-A60E-02330ED23D68}" type="pres">
      <dgm:prSet presAssocID="{8D213780-5016-46EE-9CE8-DBC466320770}" presName="linear" presStyleCnt="0">
        <dgm:presLayoutVars>
          <dgm:animLvl val="lvl"/>
          <dgm:resizeHandles val="exact"/>
        </dgm:presLayoutVars>
      </dgm:prSet>
      <dgm:spPr/>
      <dgm:t>
        <a:bodyPr/>
        <a:lstStyle/>
        <a:p>
          <a:endParaRPr lang="en-US"/>
        </a:p>
      </dgm:t>
    </dgm:pt>
    <dgm:pt modelId="{63057041-B1AB-4E51-BA79-25F67501DF6A}" type="pres">
      <dgm:prSet presAssocID="{BC6C4D36-AE49-4704-A6D7-0E1B370CD2E2}" presName="parentText" presStyleLbl="node1" presStyleIdx="0" presStyleCnt="1">
        <dgm:presLayoutVars>
          <dgm:chMax val="0"/>
          <dgm:bulletEnabled val="1"/>
        </dgm:presLayoutVars>
      </dgm:prSet>
      <dgm:spPr/>
      <dgm:t>
        <a:bodyPr/>
        <a:lstStyle/>
        <a:p>
          <a:endParaRPr lang="en-US"/>
        </a:p>
      </dgm:t>
    </dgm:pt>
    <dgm:pt modelId="{AB7B3350-0CAD-491D-A3AD-3868AE9882B9}" type="pres">
      <dgm:prSet presAssocID="{BC6C4D36-AE49-4704-A6D7-0E1B370CD2E2}" presName="childText" presStyleLbl="revTx" presStyleIdx="0" presStyleCnt="1">
        <dgm:presLayoutVars>
          <dgm:bulletEnabled val="1"/>
        </dgm:presLayoutVars>
      </dgm:prSet>
      <dgm:spPr/>
      <dgm:t>
        <a:bodyPr/>
        <a:lstStyle/>
        <a:p>
          <a:endParaRPr lang="en-US"/>
        </a:p>
      </dgm:t>
    </dgm:pt>
  </dgm:ptLst>
  <dgm:cxnLst>
    <dgm:cxn modelId="{1520D8B1-9EC5-4148-81A4-FB5119DA4EFF}" srcId="{7815B6FA-3DAA-42CB-9BE0-1038F55A683D}" destId="{0B0A735D-5F60-4196-94C0-F9701559ADD7}" srcOrd="1" destOrd="0" parTransId="{68230A2A-521E-48B6-931F-590265FBF753}" sibTransId="{794A193D-3F07-4658-B584-8BA4FE5D5A32}"/>
    <dgm:cxn modelId="{310CB314-F3DA-4008-8195-20409EFD240F}" srcId="{7815B6FA-3DAA-42CB-9BE0-1038F55A683D}" destId="{D7D9E74C-D0E2-4540-A3E6-DD1DF9943537}" srcOrd="0" destOrd="0" parTransId="{CEC9AB46-C32E-4A52-AEB9-1107336EC138}" sibTransId="{88281531-9E74-49F6-83C9-7D983119F0A5}"/>
    <dgm:cxn modelId="{281CE319-CC01-4FA3-9D35-74B7CFFF7C6D}" srcId="{67D6E645-9502-4005-8EE5-1EC5CE46539C}" destId="{B8E70916-B008-4BE9-A244-577BB763BD76}" srcOrd="0" destOrd="0" parTransId="{8DC4C535-E5CC-419E-92F8-09FEA6259248}" sibTransId="{5341EA4C-B555-44C0-87F3-B170F24A42B1}"/>
    <dgm:cxn modelId="{46246C01-02EA-4634-AC1E-79D62EBA6906}" type="presOf" srcId="{D7D9E74C-D0E2-4540-A3E6-DD1DF9943537}" destId="{AB7B3350-0CAD-491D-A3AD-3868AE9882B9}" srcOrd="0" destOrd="4" presId="urn:microsoft.com/office/officeart/2005/8/layout/vList2"/>
    <dgm:cxn modelId="{CCE882A1-D3A9-4FE2-80E7-6232A276B60A}" type="presOf" srcId="{B8E70916-B008-4BE9-A244-577BB763BD76}" destId="{AB7B3350-0CAD-491D-A3AD-3868AE9882B9}" srcOrd="0" destOrd="1" presId="urn:microsoft.com/office/officeart/2005/8/layout/vList2"/>
    <dgm:cxn modelId="{27BEECA8-EC57-4527-AB39-8480468919A1}" srcId="{7815B6FA-3DAA-42CB-9BE0-1038F55A683D}" destId="{57DFB88F-8D3B-42A5-A5DD-0DA8344EB649}" srcOrd="3" destOrd="0" parTransId="{E2571650-2B63-41B4-ACC2-4E20A5CDDA4C}" sibTransId="{4F6A6359-4A86-40F8-B2E2-688A952BDA30}"/>
    <dgm:cxn modelId="{4D677D00-FC93-42BF-B1A4-C637C5CC9247}" type="presOf" srcId="{E10356B7-5F91-4093-A70F-132C00ED7305}" destId="{AB7B3350-0CAD-491D-A3AD-3868AE9882B9}" srcOrd="0" destOrd="6" presId="urn:microsoft.com/office/officeart/2005/8/layout/vList2"/>
    <dgm:cxn modelId="{E579ADD0-AA44-46CB-8805-DDE3196E7F0D}" srcId="{BC6C4D36-AE49-4704-A6D7-0E1B370CD2E2}" destId="{7815B6FA-3DAA-42CB-9BE0-1038F55A683D}" srcOrd="1" destOrd="0" parTransId="{8E07568B-3AE0-4ED1-8DC7-2DA028C39B76}" sibTransId="{5106ED24-6725-4CB0-8E6C-42EBFECE8CD3}"/>
    <dgm:cxn modelId="{E3D20EFD-B410-40F9-9DD5-149BF4A56FFC}" type="presOf" srcId="{7815B6FA-3DAA-42CB-9BE0-1038F55A683D}" destId="{AB7B3350-0CAD-491D-A3AD-3868AE9882B9}" srcOrd="0" destOrd="3" presId="urn:microsoft.com/office/officeart/2005/8/layout/vList2"/>
    <dgm:cxn modelId="{31A3E78C-AD28-4425-8DCC-C9A98A887B55}" type="presOf" srcId="{3D8D57A8-4C72-4A61-AB1A-CD3C6097E332}" destId="{AB7B3350-0CAD-491D-A3AD-3868AE9882B9}" srcOrd="0" destOrd="2" presId="urn:microsoft.com/office/officeart/2005/8/layout/vList2"/>
    <dgm:cxn modelId="{DC1071B8-FDED-4AD5-8CC7-052AD5C72DAB}" type="presOf" srcId="{67D6E645-9502-4005-8EE5-1EC5CE46539C}" destId="{AB7B3350-0CAD-491D-A3AD-3868AE9882B9}" srcOrd="0" destOrd="0" presId="urn:microsoft.com/office/officeart/2005/8/layout/vList2"/>
    <dgm:cxn modelId="{0ACEE6D9-B80A-4542-9876-ABF0452711BD}" srcId="{67D6E645-9502-4005-8EE5-1EC5CE46539C}" destId="{3D8D57A8-4C72-4A61-AB1A-CD3C6097E332}" srcOrd="1" destOrd="0" parTransId="{0A2AD554-29F6-4472-B890-13F4B8F97143}" sibTransId="{615B4D0F-DEEB-4915-AC7B-689B4FB07B84}"/>
    <dgm:cxn modelId="{475E8C74-C622-406B-B936-C5C265916BE5}" srcId="{BC6C4D36-AE49-4704-A6D7-0E1B370CD2E2}" destId="{67D6E645-9502-4005-8EE5-1EC5CE46539C}" srcOrd="0" destOrd="0" parTransId="{0463D955-EC1B-4226-8D71-07A1EE540A21}" sibTransId="{D5EFA577-5B32-4B15-9B45-E6C55EDE4A6D}"/>
    <dgm:cxn modelId="{C5BD6210-54A5-4847-A5B0-4C8D716CB854}" type="presOf" srcId="{0B0A735D-5F60-4196-94C0-F9701559ADD7}" destId="{AB7B3350-0CAD-491D-A3AD-3868AE9882B9}" srcOrd="0" destOrd="5" presId="urn:microsoft.com/office/officeart/2005/8/layout/vList2"/>
    <dgm:cxn modelId="{72A34730-7B8A-4194-B4A7-F916C7E2AF7F}" type="presOf" srcId="{57DFB88F-8D3B-42A5-A5DD-0DA8344EB649}" destId="{AB7B3350-0CAD-491D-A3AD-3868AE9882B9}" srcOrd="0" destOrd="7" presId="urn:microsoft.com/office/officeart/2005/8/layout/vList2"/>
    <dgm:cxn modelId="{4101D64B-F3BD-4F74-BE66-B3DD71F597B1}" srcId="{7815B6FA-3DAA-42CB-9BE0-1038F55A683D}" destId="{E10356B7-5F91-4093-A70F-132C00ED7305}" srcOrd="2" destOrd="0" parTransId="{A2796BEE-EB4A-402D-917A-33558940E916}" sibTransId="{95F2470D-B999-41BC-A47F-EF6684A5ED2E}"/>
    <dgm:cxn modelId="{9B607E71-650C-44A7-8BF0-23C8086A892C}" type="presOf" srcId="{023C592A-C366-4988-A0FA-855A63A0BF43}" destId="{AB7B3350-0CAD-491D-A3AD-3868AE9882B9}" srcOrd="0" destOrd="8" presId="urn:microsoft.com/office/officeart/2005/8/layout/vList2"/>
    <dgm:cxn modelId="{F1A36638-851A-47AF-ABD7-DAF8628F6D94}" type="presOf" srcId="{8D213780-5016-46EE-9CE8-DBC466320770}" destId="{176BF376-CF61-4570-A60E-02330ED23D68}" srcOrd="0" destOrd="0" presId="urn:microsoft.com/office/officeart/2005/8/layout/vList2"/>
    <dgm:cxn modelId="{E9FF57C7-6E19-4A5C-9062-F96346114088}" srcId="{8D213780-5016-46EE-9CE8-DBC466320770}" destId="{BC6C4D36-AE49-4704-A6D7-0E1B370CD2E2}" srcOrd="0" destOrd="0" parTransId="{4EBE751C-6F8E-4795-B865-784B143C66EE}" sibTransId="{1A4F6F22-7272-4B24-B5A0-8B96CCA223ED}"/>
    <dgm:cxn modelId="{FD7BE8E7-CD24-4BFA-98B9-59EEB43CF95F}" srcId="{BC6C4D36-AE49-4704-A6D7-0E1B370CD2E2}" destId="{023C592A-C366-4988-A0FA-855A63A0BF43}" srcOrd="2" destOrd="0" parTransId="{99C94090-6EB2-478D-8EE4-91F3FF229FBE}" sibTransId="{28C550AE-B2D4-4E2A-A3A7-4D19243A42C0}"/>
    <dgm:cxn modelId="{AD4A158C-D2E1-4994-97EC-0A1B10284CEC}" type="presOf" srcId="{BC6C4D36-AE49-4704-A6D7-0E1B370CD2E2}" destId="{63057041-B1AB-4E51-BA79-25F67501DF6A}" srcOrd="0" destOrd="0" presId="urn:microsoft.com/office/officeart/2005/8/layout/vList2"/>
    <dgm:cxn modelId="{FEA275D9-D2A3-4371-938E-34BA2B02AC4C}" type="presParOf" srcId="{176BF376-CF61-4570-A60E-02330ED23D68}" destId="{63057041-B1AB-4E51-BA79-25F67501DF6A}" srcOrd="0" destOrd="0" presId="urn:microsoft.com/office/officeart/2005/8/layout/vList2"/>
    <dgm:cxn modelId="{DD792C44-E00F-4574-9858-FA79B093E0D3}" type="presParOf" srcId="{176BF376-CF61-4570-A60E-02330ED23D68}" destId="{AB7B3350-0CAD-491D-A3AD-3868AE9882B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674BE-BD30-4CF0-B7A8-5CFE2D18B19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0B4DEA9-AF56-475F-B689-A1F38C915449}">
      <dgm:prSet/>
      <dgm:spPr/>
      <dgm:t>
        <a:bodyPr/>
        <a:lstStyle/>
        <a:p>
          <a:pPr rtl="0"/>
          <a:r>
            <a:rPr lang="en-US" b="1" dirty="0" smtClean="0"/>
            <a:t>Environmental Law</a:t>
          </a:r>
          <a:endParaRPr lang="en-US" dirty="0"/>
        </a:p>
      </dgm:t>
    </dgm:pt>
    <dgm:pt modelId="{97DD7938-C180-416D-AFCA-F227ED7D7CEE}" type="parTrans" cxnId="{748657A1-2A9D-451F-ADBC-F78049A0B08B}">
      <dgm:prSet/>
      <dgm:spPr/>
      <dgm:t>
        <a:bodyPr/>
        <a:lstStyle/>
        <a:p>
          <a:endParaRPr lang="en-US"/>
        </a:p>
      </dgm:t>
    </dgm:pt>
    <dgm:pt modelId="{B70EE356-4C0D-4C14-B131-8BAB95086403}" type="sibTrans" cxnId="{748657A1-2A9D-451F-ADBC-F78049A0B08B}">
      <dgm:prSet/>
      <dgm:spPr/>
      <dgm:t>
        <a:bodyPr/>
        <a:lstStyle/>
        <a:p>
          <a:endParaRPr lang="en-US"/>
        </a:p>
      </dgm:t>
    </dgm:pt>
    <dgm:pt modelId="{B5F389CC-706C-4FA4-973E-A42A65C8A43D}">
      <dgm:prSet/>
      <dgm:spPr/>
      <dgm:t>
        <a:bodyPr/>
        <a:lstStyle/>
        <a:p>
          <a:pPr rtl="0"/>
          <a:r>
            <a:rPr lang="en-US" dirty="0" smtClean="0"/>
            <a:t>U.S. Constitution</a:t>
          </a:r>
          <a:endParaRPr lang="en-US" dirty="0"/>
        </a:p>
      </dgm:t>
    </dgm:pt>
    <dgm:pt modelId="{57889986-3B14-47ED-B736-CF1C3514B79A}" type="parTrans" cxnId="{94574E6B-F150-471A-897A-ADE49EC57AB6}">
      <dgm:prSet/>
      <dgm:spPr/>
      <dgm:t>
        <a:bodyPr/>
        <a:lstStyle/>
        <a:p>
          <a:endParaRPr lang="en-US"/>
        </a:p>
      </dgm:t>
    </dgm:pt>
    <dgm:pt modelId="{26D49805-FCFD-4B3B-AA22-B9019E41B46C}" type="sibTrans" cxnId="{94574E6B-F150-471A-897A-ADE49EC57AB6}">
      <dgm:prSet/>
      <dgm:spPr/>
      <dgm:t>
        <a:bodyPr/>
        <a:lstStyle/>
        <a:p>
          <a:endParaRPr lang="en-US"/>
        </a:p>
      </dgm:t>
    </dgm:pt>
    <dgm:pt modelId="{F533F83F-0086-4FC0-A094-F9831C83A180}">
      <dgm:prSet/>
      <dgm:spPr/>
      <dgm:t>
        <a:bodyPr/>
        <a:lstStyle/>
        <a:p>
          <a:pPr rtl="0"/>
          <a:r>
            <a:rPr lang="en-US" dirty="0" smtClean="0"/>
            <a:t>Treaties</a:t>
          </a:r>
          <a:endParaRPr lang="en-US" dirty="0"/>
        </a:p>
      </dgm:t>
    </dgm:pt>
    <dgm:pt modelId="{72FD2AEC-93C8-4A50-8CC9-436523EAC554}" type="parTrans" cxnId="{679CA135-3F39-49EC-A0B8-C4E133D7FE4C}">
      <dgm:prSet/>
      <dgm:spPr/>
      <dgm:t>
        <a:bodyPr/>
        <a:lstStyle/>
        <a:p>
          <a:endParaRPr lang="en-US"/>
        </a:p>
      </dgm:t>
    </dgm:pt>
    <dgm:pt modelId="{73416C35-DA98-4129-B478-BF22BCA02A30}" type="sibTrans" cxnId="{679CA135-3F39-49EC-A0B8-C4E133D7FE4C}">
      <dgm:prSet/>
      <dgm:spPr/>
      <dgm:t>
        <a:bodyPr/>
        <a:lstStyle/>
        <a:p>
          <a:endParaRPr lang="en-US"/>
        </a:p>
      </dgm:t>
    </dgm:pt>
    <dgm:pt modelId="{7B3A369F-CFC2-4052-86EE-04398E622DDA}">
      <dgm:prSet/>
      <dgm:spPr/>
      <dgm:t>
        <a:bodyPr/>
        <a:lstStyle/>
        <a:p>
          <a:pPr rtl="0"/>
          <a:r>
            <a:rPr lang="en-US" dirty="0" smtClean="0"/>
            <a:t>Federal statutes</a:t>
          </a:r>
          <a:endParaRPr lang="en-US" dirty="0"/>
        </a:p>
      </dgm:t>
    </dgm:pt>
    <dgm:pt modelId="{A9973113-B641-45B5-9B9C-D9FEDB8B3690}" type="parTrans" cxnId="{691281C3-FC9C-4244-979A-93F74EF40157}">
      <dgm:prSet/>
      <dgm:spPr/>
      <dgm:t>
        <a:bodyPr/>
        <a:lstStyle/>
        <a:p>
          <a:endParaRPr lang="en-US"/>
        </a:p>
      </dgm:t>
    </dgm:pt>
    <dgm:pt modelId="{700A9EB0-113E-49ED-86F0-63F21BA3D71F}" type="sibTrans" cxnId="{691281C3-FC9C-4244-979A-93F74EF40157}">
      <dgm:prSet/>
      <dgm:spPr/>
      <dgm:t>
        <a:bodyPr/>
        <a:lstStyle/>
        <a:p>
          <a:endParaRPr lang="en-US"/>
        </a:p>
      </dgm:t>
    </dgm:pt>
    <dgm:pt modelId="{9781AAEF-2536-41D5-8995-D24049CE6DEF}">
      <dgm:prSet/>
      <dgm:spPr/>
      <dgm:t>
        <a:bodyPr/>
        <a:lstStyle/>
        <a:p>
          <a:pPr rtl="0"/>
          <a:r>
            <a:rPr lang="en-US" dirty="0" smtClean="0"/>
            <a:t>Federal Regulations</a:t>
          </a:r>
          <a:endParaRPr lang="en-US" dirty="0"/>
        </a:p>
      </dgm:t>
    </dgm:pt>
    <dgm:pt modelId="{62FBCCA3-C9D7-49F4-9634-3EA801A964BE}" type="parTrans" cxnId="{1E832743-286B-4AA8-89F0-0F562CEC90BD}">
      <dgm:prSet/>
      <dgm:spPr/>
      <dgm:t>
        <a:bodyPr/>
        <a:lstStyle/>
        <a:p>
          <a:endParaRPr lang="en-US"/>
        </a:p>
      </dgm:t>
    </dgm:pt>
    <dgm:pt modelId="{BA14ADA1-3560-46C8-B44A-949054CE8474}" type="sibTrans" cxnId="{1E832743-286B-4AA8-89F0-0F562CEC90BD}">
      <dgm:prSet/>
      <dgm:spPr/>
      <dgm:t>
        <a:bodyPr/>
        <a:lstStyle/>
        <a:p>
          <a:endParaRPr lang="en-US"/>
        </a:p>
      </dgm:t>
    </dgm:pt>
    <dgm:pt modelId="{582ED3A5-8969-41EB-9B24-52A3474FC857}">
      <dgm:prSet/>
      <dgm:spPr/>
      <dgm:t>
        <a:bodyPr/>
        <a:lstStyle/>
        <a:p>
          <a:pPr rtl="0"/>
          <a:r>
            <a:rPr lang="en-US" dirty="0" smtClean="0"/>
            <a:t>State statutes (State law is not necessarily subordinate to federal law)</a:t>
          </a:r>
          <a:endParaRPr lang="en-US" dirty="0"/>
        </a:p>
      </dgm:t>
    </dgm:pt>
    <dgm:pt modelId="{71E412AE-FA26-4B76-883C-D39B6B9650E1}" type="parTrans" cxnId="{2667B227-C0C4-4762-93D3-39266A97DD8D}">
      <dgm:prSet/>
      <dgm:spPr/>
      <dgm:t>
        <a:bodyPr/>
        <a:lstStyle/>
        <a:p>
          <a:endParaRPr lang="en-US"/>
        </a:p>
      </dgm:t>
    </dgm:pt>
    <dgm:pt modelId="{8835AF35-4D0A-4798-9F29-B5F3F00BF97F}" type="sibTrans" cxnId="{2667B227-C0C4-4762-93D3-39266A97DD8D}">
      <dgm:prSet/>
      <dgm:spPr/>
      <dgm:t>
        <a:bodyPr/>
        <a:lstStyle/>
        <a:p>
          <a:endParaRPr lang="en-US"/>
        </a:p>
      </dgm:t>
    </dgm:pt>
    <dgm:pt modelId="{74BF3CC0-87AA-41D1-A7ED-F0D8AAD3A143}">
      <dgm:prSet/>
      <dgm:spPr/>
      <dgm:t>
        <a:bodyPr/>
        <a:lstStyle/>
        <a:p>
          <a:pPr rtl="0"/>
          <a:r>
            <a:rPr lang="en-US" dirty="0" smtClean="0"/>
            <a:t>State regulations</a:t>
          </a:r>
          <a:endParaRPr lang="en-US" dirty="0"/>
        </a:p>
      </dgm:t>
    </dgm:pt>
    <dgm:pt modelId="{001B7B32-97CA-4FE2-94A4-BAEF43C98E70}" type="parTrans" cxnId="{F24C8803-3453-4623-8401-F59B65F35DD4}">
      <dgm:prSet/>
      <dgm:spPr/>
      <dgm:t>
        <a:bodyPr/>
        <a:lstStyle/>
        <a:p>
          <a:endParaRPr lang="en-US"/>
        </a:p>
      </dgm:t>
    </dgm:pt>
    <dgm:pt modelId="{D5A40EC7-C463-4617-96A0-CE5E41063227}" type="sibTrans" cxnId="{F24C8803-3453-4623-8401-F59B65F35DD4}">
      <dgm:prSet/>
      <dgm:spPr/>
      <dgm:t>
        <a:bodyPr/>
        <a:lstStyle/>
        <a:p>
          <a:endParaRPr lang="en-US"/>
        </a:p>
      </dgm:t>
    </dgm:pt>
    <dgm:pt modelId="{7A2D60CA-E7B0-4DC0-8577-02B5C13F5E00}">
      <dgm:prSet/>
      <dgm:spPr/>
      <dgm:t>
        <a:bodyPr/>
        <a:lstStyle/>
        <a:p>
          <a:pPr rtl="0"/>
          <a:r>
            <a:rPr lang="en-US" dirty="0" smtClean="0"/>
            <a:t>Local (city/county) laws, ordinances, and regulations</a:t>
          </a:r>
          <a:endParaRPr lang="en-US" dirty="0"/>
        </a:p>
      </dgm:t>
    </dgm:pt>
    <dgm:pt modelId="{69F746DA-4E74-4B6F-8B40-5FDAD021D0FB}" type="parTrans" cxnId="{3B6E596C-C3B8-48B2-892E-E788AF798F1F}">
      <dgm:prSet/>
      <dgm:spPr/>
      <dgm:t>
        <a:bodyPr/>
        <a:lstStyle/>
        <a:p>
          <a:endParaRPr lang="en-US"/>
        </a:p>
      </dgm:t>
    </dgm:pt>
    <dgm:pt modelId="{18364645-51EC-4477-A963-A0593FA57A28}" type="sibTrans" cxnId="{3B6E596C-C3B8-48B2-892E-E788AF798F1F}">
      <dgm:prSet/>
      <dgm:spPr/>
      <dgm:t>
        <a:bodyPr/>
        <a:lstStyle/>
        <a:p>
          <a:endParaRPr lang="en-US"/>
        </a:p>
      </dgm:t>
    </dgm:pt>
    <dgm:pt modelId="{7EDBBCA6-AEBB-42B2-B4A3-31B2F887C76F}">
      <dgm:prSet/>
      <dgm:spPr/>
      <dgm:t>
        <a:bodyPr/>
        <a:lstStyle/>
        <a:p>
          <a:pPr rtl="0"/>
          <a:r>
            <a:rPr lang="en-US" dirty="0" smtClean="0"/>
            <a:t>Case law (with its own hierarchy)</a:t>
          </a:r>
          <a:endParaRPr lang="en-US" dirty="0"/>
        </a:p>
      </dgm:t>
    </dgm:pt>
    <dgm:pt modelId="{1CB8A963-1CFA-4960-B1A6-2F106705C294}" type="parTrans" cxnId="{0086EBD2-3FAC-473D-98A0-C55D6023FD21}">
      <dgm:prSet/>
      <dgm:spPr/>
      <dgm:t>
        <a:bodyPr/>
        <a:lstStyle/>
        <a:p>
          <a:endParaRPr lang="en-US"/>
        </a:p>
      </dgm:t>
    </dgm:pt>
    <dgm:pt modelId="{45D08BAD-8AC1-47CD-B8B7-54BD215438B7}" type="sibTrans" cxnId="{0086EBD2-3FAC-473D-98A0-C55D6023FD21}">
      <dgm:prSet/>
      <dgm:spPr/>
      <dgm:t>
        <a:bodyPr/>
        <a:lstStyle/>
        <a:p>
          <a:endParaRPr lang="en-US"/>
        </a:p>
      </dgm:t>
    </dgm:pt>
    <dgm:pt modelId="{90A14B6F-B76F-481A-B64F-A84F3BC63408}" type="pres">
      <dgm:prSet presAssocID="{D53674BE-BD30-4CF0-B7A8-5CFE2D18B196}" presName="theList" presStyleCnt="0">
        <dgm:presLayoutVars>
          <dgm:dir/>
          <dgm:animLvl val="lvl"/>
          <dgm:resizeHandles val="exact"/>
        </dgm:presLayoutVars>
      </dgm:prSet>
      <dgm:spPr/>
      <dgm:t>
        <a:bodyPr/>
        <a:lstStyle/>
        <a:p>
          <a:endParaRPr lang="en-US"/>
        </a:p>
      </dgm:t>
    </dgm:pt>
    <dgm:pt modelId="{F7C0DD91-59E0-4C01-A30C-93EB07245DF9}" type="pres">
      <dgm:prSet presAssocID="{F0B4DEA9-AF56-475F-B689-A1F38C915449}" presName="compNode" presStyleCnt="0"/>
      <dgm:spPr/>
    </dgm:pt>
    <dgm:pt modelId="{2459DEED-6EB3-4FC8-9B6D-5ADA501D56E6}" type="pres">
      <dgm:prSet presAssocID="{F0B4DEA9-AF56-475F-B689-A1F38C915449}" presName="aNode" presStyleLbl="bgShp" presStyleIdx="0" presStyleCnt="1"/>
      <dgm:spPr/>
      <dgm:t>
        <a:bodyPr/>
        <a:lstStyle/>
        <a:p>
          <a:endParaRPr lang="en-US"/>
        </a:p>
      </dgm:t>
    </dgm:pt>
    <dgm:pt modelId="{62D2B235-90FF-447C-AC9D-C1314338F76E}" type="pres">
      <dgm:prSet presAssocID="{F0B4DEA9-AF56-475F-B689-A1F38C915449}" presName="textNode" presStyleLbl="bgShp" presStyleIdx="0" presStyleCnt="1"/>
      <dgm:spPr/>
      <dgm:t>
        <a:bodyPr/>
        <a:lstStyle/>
        <a:p>
          <a:endParaRPr lang="en-US"/>
        </a:p>
      </dgm:t>
    </dgm:pt>
    <dgm:pt modelId="{D9463FEB-73FF-4C9C-AA05-5886D67AC48B}" type="pres">
      <dgm:prSet presAssocID="{F0B4DEA9-AF56-475F-B689-A1F38C915449}" presName="compChildNode" presStyleCnt="0"/>
      <dgm:spPr/>
    </dgm:pt>
    <dgm:pt modelId="{260745B9-FFF5-4CB3-BF79-C4E9AC544472}" type="pres">
      <dgm:prSet presAssocID="{F0B4DEA9-AF56-475F-B689-A1F38C915449}" presName="theInnerList" presStyleCnt="0"/>
      <dgm:spPr/>
    </dgm:pt>
    <dgm:pt modelId="{32611F62-9CF2-4374-96FD-CF01CB81A365}" type="pres">
      <dgm:prSet presAssocID="{B5F389CC-706C-4FA4-973E-A42A65C8A43D}" presName="childNode" presStyleLbl="node1" presStyleIdx="0" presStyleCnt="8">
        <dgm:presLayoutVars>
          <dgm:bulletEnabled val="1"/>
        </dgm:presLayoutVars>
      </dgm:prSet>
      <dgm:spPr/>
      <dgm:t>
        <a:bodyPr/>
        <a:lstStyle/>
        <a:p>
          <a:endParaRPr lang="en-US"/>
        </a:p>
      </dgm:t>
    </dgm:pt>
    <dgm:pt modelId="{51E39D7F-084B-40A6-87A5-3782D0343D2E}" type="pres">
      <dgm:prSet presAssocID="{B5F389CC-706C-4FA4-973E-A42A65C8A43D}" presName="aSpace2" presStyleCnt="0"/>
      <dgm:spPr/>
    </dgm:pt>
    <dgm:pt modelId="{AA43E50D-9F86-47D7-B05D-8FEACDA57630}" type="pres">
      <dgm:prSet presAssocID="{F533F83F-0086-4FC0-A094-F9831C83A180}" presName="childNode" presStyleLbl="node1" presStyleIdx="1" presStyleCnt="8">
        <dgm:presLayoutVars>
          <dgm:bulletEnabled val="1"/>
        </dgm:presLayoutVars>
      </dgm:prSet>
      <dgm:spPr/>
      <dgm:t>
        <a:bodyPr/>
        <a:lstStyle/>
        <a:p>
          <a:endParaRPr lang="en-US"/>
        </a:p>
      </dgm:t>
    </dgm:pt>
    <dgm:pt modelId="{D3E26C85-63DC-4538-ACB3-0CDED53E47C2}" type="pres">
      <dgm:prSet presAssocID="{F533F83F-0086-4FC0-A094-F9831C83A180}" presName="aSpace2" presStyleCnt="0"/>
      <dgm:spPr/>
    </dgm:pt>
    <dgm:pt modelId="{29AC32F8-6250-49A1-9BA9-E14C3A96AE02}" type="pres">
      <dgm:prSet presAssocID="{7B3A369F-CFC2-4052-86EE-04398E622DDA}" presName="childNode" presStyleLbl="node1" presStyleIdx="2" presStyleCnt="8">
        <dgm:presLayoutVars>
          <dgm:bulletEnabled val="1"/>
        </dgm:presLayoutVars>
      </dgm:prSet>
      <dgm:spPr/>
      <dgm:t>
        <a:bodyPr/>
        <a:lstStyle/>
        <a:p>
          <a:endParaRPr lang="en-US"/>
        </a:p>
      </dgm:t>
    </dgm:pt>
    <dgm:pt modelId="{AE1D62DC-2AA9-4530-A4CF-834AECA52417}" type="pres">
      <dgm:prSet presAssocID="{7B3A369F-CFC2-4052-86EE-04398E622DDA}" presName="aSpace2" presStyleCnt="0"/>
      <dgm:spPr/>
    </dgm:pt>
    <dgm:pt modelId="{BDE72C60-6B73-4EFB-A1F3-A98ABDB05182}" type="pres">
      <dgm:prSet presAssocID="{9781AAEF-2536-41D5-8995-D24049CE6DEF}" presName="childNode" presStyleLbl="node1" presStyleIdx="3" presStyleCnt="8">
        <dgm:presLayoutVars>
          <dgm:bulletEnabled val="1"/>
        </dgm:presLayoutVars>
      </dgm:prSet>
      <dgm:spPr/>
      <dgm:t>
        <a:bodyPr/>
        <a:lstStyle/>
        <a:p>
          <a:endParaRPr lang="en-US"/>
        </a:p>
      </dgm:t>
    </dgm:pt>
    <dgm:pt modelId="{78895B2C-BFD8-46CB-A575-BBC7C6DF1DEB}" type="pres">
      <dgm:prSet presAssocID="{9781AAEF-2536-41D5-8995-D24049CE6DEF}" presName="aSpace2" presStyleCnt="0"/>
      <dgm:spPr/>
    </dgm:pt>
    <dgm:pt modelId="{609BB0D3-EB83-40FF-8F4B-CFE26BB2B381}" type="pres">
      <dgm:prSet presAssocID="{582ED3A5-8969-41EB-9B24-52A3474FC857}" presName="childNode" presStyleLbl="node1" presStyleIdx="4" presStyleCnt="8">
        <dgm:presLayoutVars>
          <dgm:bulletEnabled val="1"/>
        </dgm:presLayoutVars>
      </dgm:prSet>
      <dgm:spPr/>
      <dgm:t>
        <a:bodyPr/>
        <a:lstStyle/>
        <a:p>
          <a:endParaRPr lang="en-US"/>
        </a:p>
      </dgm:t>
    </dgm:pt>
    <dgm:pt modelId="{18FB90DF-8BA5-465F-86E0-ABE39E8FB3B2}" type="pres">
      <dgm:prSet presAssocID="{582ED3A5-8969-41EB-9B24-52A3474FC857}" presName="aSpace2" presStyleCnt="0"/>
      <dgm:spPr/>
    </dgm:pt>
    <dgm:pt modelId="{D9D70205-0A27-4CDF-BB78-4822FA4E0EF4}" type="pres">
      <dgm:prSet presAssocID="{74BF3CC0-87AA-41D1-A7ED-F0D8AAD3A143}" presName="childNode" presStyleLbl="node1" presStyleIdx="5" presStyleCnt="8">
        <dgm:presLayoutVars>
          <dgm:bulletEnabled val="1"/>
        </dgm:presLayoutVars>
      </dgm:prSet>
      <dgm:spPr/>
      <dgm:t>
        <a:bodyPr/>
        <a:lstStyle/>
        <a:p>
          <a:endParaRPr lang="en-US"/>
        </a:p>
      </dgm:t>
    </dgm:pt>
    <dgm:pt modelId="{7E6B45E5-0B50-4FB8-8B55-75DD9C3727E1}" type="pres">
      <dgm:prSet presAssocID="{74BF3CC0-87AA-41D1-A7ED-F0D8AAD3A143}" presName="aSpace2" presStyleCnt="0"/>
      <dgm:spPr/>
    </dgm:pt>
    <dgm:pt modelId="{76E99A92-2559-437C-B6D9-05F7267CC222}" type="pres">
      <dgm:prSet presAssocID="{7A2D60CA-E7B0-4DC0-8577-02B5C13F5E00}" presName="childNode" presStyleLbl="node1" presStyleIdx="6" presStyleCnt="8">
        <dgm:presLayoutVars>
          <dgm:bulletEnabled val="1"/>
        </dgm:presLayoutVars>
      </dgm:prSet>
      <dgm:spPr/>
      <dgm:t>
        <a:bodyPr/>
        <a:lstStyle/>
        <a:p>
          <a:endParaRPr lang="en-US"/>
        </a:p>
      </dgm:t>
    </dgm:pt>
    <dgm:pt modelId="{EA1CDB61-2C67-4014-8B46-3C2D05E4849A}" type="pres">
      <dgm:prSet presAssocID="{7A2D60CA-E7B0-4DC0-8577-02B5C13F5E00}" presName="aSpace2" presStyleCnt="0"/>
      <dgm:spPr/>
    </dgm:pt>
    <dgm:pt modelId="{9728D18B-D718-4EAD-ADA5-CCFF2793CB50}" type="pres">
      <dgm:prSet presAssocID="{7EDBBCA6-AEBB-42B2-B4A3-31B2F887C76F}" presName="childNode" presStyleLbl="node1" presStyleIdx="7" presStyleCnt="8">
        <dgm:presLayoutVars>
          <dgm:bulletEnabled val="1"/>
        </dgm:presLayoutVars>
      </dgm:prSet>
      <dgm:spPr/>
      <dgm:t>
        <a:bodyPr/>
        <a:lstStyle/>
        <a:p>
          <a:endParaRPr lang="en-US"/>
        </a:p>
      </dgm:t>
    </dgm:pt>
  </dgm:ptLst>
  <dgm:cxnLst>
    <dgm:cxn modelId="{679CA135-3F39-49EC-A0B8-C4E133D7FE4C}" srcId="{F0B4DEA9-AF56-475F-B689-A1F38C915449}" destId="{F533F83F-0086-4FC0-A094-F9831C83A180}" srcOrd="1" destOrd="0" parTransId="{72FD2AEC-93C8-4A50-8CC9-436523EAC554}" sibTransId="{73416C35-DA98-4129-B478-BF22BCA02A30}"/>
    <dgm:cxn modelId="{2667B227-C0C4-4762-93D3-39266A97DD8D}" srcId="{F0B4DEA9-AF56-475F-B689-A1F38C915449}" destId="{582ED3A5-8969-41EB-9B24-52A3474FC857}" srcOrd="4" destOrd="0" parTransId="{71E412AE-FA26-4B76-883C-D39B6B9650E1}" sibTransId="{8835AF35-4D0A-4798-9F29-B5F3F00BF97F}"/>
    <dgm:cxn modelId="{CCA19BBC-4569-48AF-84C8-589D2F384828}" type="presOf" srcId="{F533F83F-0086-4FC0-A094-F9831C83A180}" destId="{AA43E50D-9F86-47D7-B05D-8FEACDA57630}" srcOrd="0" destOrd="0" presId="urn:microsoft.com/office/officeart/2005/8/layout/lProcess2"/>
    <dgm:cxn modelId="{7185F1B2-5F46-4D04-8883-7752EC401712}" type="presOf" srcId="{B5F389CC-706C-4FA4-973E-A42A65C8A43D}" destId="{32611F62-9CF2-4374-96FD-CF01CB81A365}" srcOrd="0" destOrd="0" presId="urn:microsoft.com/office/officeart/2005/8/layout/lProcess2"/>
    <dgm:cxn modelId="{34BC22AF-7CB8-40A7-98C9-794C80412856}" type="presOf" srcId="{74BF3CC0-87AA-41D1-A7ED-F0D8AAD3A143}" destId="{D9D70205-0A27-4CDF-BB78-4822FA4E0EF4}" srcOrd="0" destOrd="0" presId="urn:microsoft.com/office/officeart/2005/8/layout/lProcess2"/>
    <dgm:cxn modelId="{1E832743-286B-4AA8-89F0-0F562CEC90BD}" srcId="{F0B4DEA9-AF56-475F-B689-A1F38C915449}" destId="{9781AAEF-2536-41D5-8995-D24049CE6DEF}" srcOrd="3" destOrd="0" parTransId="{62FBCCA3-C9D7-49F4-9634-3EA801A964BE}" sibTransId="{BA14ADA1-3560-46C8-B44A-949054CE8474}"/>
    <dgm:cxn modelId="{0086EBD2-3FAC-473D-98A0-C55D6023FD21}" srcId="{F0B4DEA9-AF56-475F-B689-A1F38C915449}" destId="{7EDBBCA6-AEBB-42B2-B4A3-31B2F887C76F}" srcOrd="7" destOrd="0" parTransId="{1CB8A963-1CFA-4960-B1A6-2F106705C294}" sibTransId="{45D08BAD-8AC1-47CD-B8B7-54BD215438B7}"/>
    <dgm:cxn modelId="{94574E6B-F150-471A-897A-ADE49EC57AB6}" srcId="{F0B4DEA9-AF56-475F-B689-A1F38C915449}" destId="{B5F389CC-706C-4FA4-973E-A42A65C8A43D}" srcOrd="0" destOrd="0" parTransId="{57889986-3B14-47ED-B736-CF1C3514B79A}" sibTransId="{26D49805-FCFD-4B3B-AA22-B9019E41B46C}"/>
    <dgm:cxn modelId="{7C2E1C6E-DFEF-471C-8F26-A285C878667E}" type="presOf" srcId="{D53674BE-BD30-4CF0-B7A8-5CFE2D18B196}" destId="{90A14B6F-B76F-481A-B64F-A84F3BC63408}" srcOrd="0" destOrd="0" presId="urn:microsoft.com/office/officeart/2005/8/layout/lProcess2"/>
    <dgm:cxn modelId="{67DE5C39-F2A2-4FD8-AEBE-42E8D8A7A145}" type="presOf" srcId="{F0B4DEA9-AF56-475F-B689-A1F38C915449}" destId="{2459DEED-6EB3-4FC8-9B6D-5ADA501D56E6}" srcOrd="0" destOrd="0" presId="urn:microsoft.com/office/officeart/2005/8/layout/lProcess2"/>
    <dgm:cxn modelId="{748657A1-2A9D-451F-ADBC-F78049A0B08B}" srcId="{D53674BE-BD30-4CF0-B7A8-5CFE2D18B196}" destId="{F0B4DEA9-AF56-475F-B689-A1F38C915449}" srcOrd="0" destOrd="0" parTransId="{97DD7938-C180-416D-AFCA-F227ED7D7CEE}" sibTransId="{B70EE356-4C0D-4C14-B131-8BAB95086403}"/>
    <dgm:cxn modelId="{A5640D1B-C809-40E9-BBA9-7F027C6012C2}" type="presOf" srcId="{7A2D60CA-E7B0-4DC0-8577-02B5C13F5E00}" destId="{76E99A92-2559-437C-B6D9-05F7267CC222}" srcOrd="0" destOrd="0" presId="urn:microsoft.com/office/officeart/2005/8/layout/lProcess2"/>
    <dgm:cxn modelId="{3B6E596C-C3B8-48B2-892E-E788AF798F1F}" srcId="{F0B4DEA9-AF56-475F-B689-A1F38C915449}" destId="{7A2D60CA-E7B0-4DC0-8577-02B5C13F5E00}" srcOrd="6" destOrd="0" parTransId="{69F746DA-4E74-4B6F-8B40-5FDAD021D0FB}" sibTransId="{18364645-51EC-4477-A963-A0593FA57A28}"/>
    <dgm:cxn modelId="{765DFC74-2446-49BD-A97A-61B8929C111C}" type="presOf" srcId="{F0B4DEA9-AF56-475F-B689-A1F38C915449}" destId="{62D2B235-90FF-447C-AC9D-C1314338F76E}" srcOrd="1" destOrd="0" presId="urn:microsoft.com/office/officeart/2005/8/layout/lProcess2"/>
    <dgm:cxn modelId="{691281C3-FC9C-4244-979A-93F74EF40157}" srcId="{F0B4DEA9-AF56-475F-B689-A1F38C915449}" destId="{7B3A369F-CFC2-4052-86EE-04398E622DDA}" srcOrd="2" destOrd="0" parTransId="{A9973113-B641-45B5-9B9C-D9FEDB8B3690}" sibTransId="{700A9EB0-113E-49ED-86F0-63F21BA3D71F}"/>
    <dgm:cxn modelId="{F24C8803-3453-4623-8401-F59B65F35DD4}" srcId="{F0B4DEA9-AF56-475F-B689-A1F38C915449}" destId="{74BF3CC0-87AA-41D1-A7ED-F0D8AAD3A143}" srcOrd="5" destOrd="0" parTransId="{001B7B32-97CA-4FE2-94A4-BAEF43C98E70}" sibTransId="{D5A40EC7-C463-4617-96A0-CE5E41063227}"/>
    <dgm:cxn modelId="{1B5DACB5-37B6-45C3-B72A-4EAFE6677DE2}" type="presOf" srcId="{7EDBBCA6-AEBB-42B2-B4A3-31B2F887C76F}" destId="{9728D18B-D718-4EAD-ADA5-CCFF2793CB50}" srcOrd="0" destOrd="0" presId="urn:microsoft.com/office/officeart/2005/8/layout/lProcess2"/>
    <dgm:cxn modelId="{0ED8550F-421B-42AD-A85F-5B2209457832}" type="presOf" srcId="{9781AAEF-2536-41D5-8995-D24049CE6DEF}" destId="{BDE72C60-6B73-4EFB-A1F3-A98ABDB05182}" srcOrd="0" destOrd="0" presId="urn:microsoft.com/office/officeart/2005/8/layout/lProcess2"/>
    <dgm:cxn modelId="{4E8BB8AE-A5F6-47FD-8CB6-6AB0BDE38779}" type="presOf" srcId="{582ED3A5-8969-41EB-9B24-52A3474FC857}" destId="{609BB0D3-EB83-40FF-8F4B-CFE26BB2B381}" srcOrd="0" destOrd="0" presId="urn:microsoft.com/office/officeart/2005/8/layout/lProcess2"/>
    <dgm:cxn modelId="{5F24252C-D327-43E4-9E38-96B76AD7C799}" type="presOf" srcId="{7B3A369F-CFC2-4052-86EE-04398E622DDA}" destId="{29AC32F8-6250-49A1-9BA9-E14C3A96AE02}" srcOrd="0" destOrd="0" presId="urn:microsoft.com/office/officeart/2005/8/layout/lProcess2"/>
    <dgm:cxn modelId="{7FFDD1E1-A354-4F39-AC0C-7AEFC8135D1C}" type="presParOf" srcId="{90A14B6F-B76F-481A-B64F-A84F3BC63408}" destId="{F7C0DD91-59E0-4C01-A30C-93EB07245DF9}" srcOrd="0" destOrd="0" presId="urn:microsoft.com/office/officeart/2005/8/layout/lProcess2"/>
    <dgm:cxn modelId="{31A5B72A-295A-44DF-A7EF-6CF1364C2260}" type="presParOf" srcId="{F7C0DD91-59E0-4C01-A30C-93EB07245DF9}" destId="{2459DEED-6EB3-4FC8-9B6D-5ADA501D56E6}" srcOrd="0" destOrd="0" presId="urn:microsoft.com/office/officeart/2005/8/layout/lProcess2"/>
    <dgm:cxn modelId="{8DAE5AAC-8431-46E0-94CC-1002BF8823D1}" type="presParOf" srcId="{F7C0DD91-59E0-4C01-A30C-93EB07245DF9}" destId="{62D2B235-90FF-447C-AC9D-C1314338F76E}" srcOrd="1" destOrd="0" presId="urn:microsoft.com/office/officeart/2005/8/layout/lProcess2"/>
    <dgm:cxn modelId="{BBA709EC-677C-4B80-AAF2-52638135B967}" type="presParOf" srcId="{F7C0DD91-59E0-4C01-A30C-93EB07245DF9}" destId="{D9463FEB-73FF-4C9C-AA05-5886D67AC48B}" srcOrd="2" destOrd="0" presId="urn:microsoft.com/office/officeart/2005/8/layout/lProcess2"/>
    <dgm:cxn modelId="{974B60CB-EAA4-4CC8-B83A-F5CD403E75D7}" type="presParOf" srcId="{D9463FEB-73FF-4C9C-AA05-5886D67AC48B}" destId="{260745B9-FFF5-4CB3-BF79-C4E9AC544472}" srcOrd="0" destOrd="0" presId="urn:microsoft.com/office/officeart/2005/8/layout/lProcess2"/>
    <dgm:cxn modelId="{B1D03D3E-3D86-480C-84E3-D2EEFA2D10CC}" type="presParOf" srcId="{260745B9-FFF5-4CB3-BF79-C4E9AC544472}" destId="{32611F62-9CF2-4374-96FD-CF01CB81A365}" srcOrd="0" destOrd="0" presId="urn:microsoft.com/office/officeart/2005/8/layout/lProcess2"/>
    <dgm:cxn modelId="{25CF662A-9AB0-4884-A952-E3A780BC7B37}" type="presParOf" srcId="{260745B9-FFF5-4CB3-BF79-C4E9AC544472}" destId="{51E39D7F-084B-40A6-87A5-3782D0343D2E}" srcOrd="1" destOrd="0" presId="urn:microsoft.com/office/officeart/2005/8/layout/lProcess2"/>
    <dgm:cxn modelId="{38F82653-0527-4D9B-B294-DB08E9B70E3C}" type="presParOf" srcId="{260745B9-FFF5-4CB3-BF79-C4E9AC544472}" destId="{AA43E50D-9F86-47D7-B05D-8FEACDA57630}" srcOrd="2" destOrd="0" presId="urn:microsoft.com/office/officeart/2005/8/layout/lProcess2"/>
    <dgm:cxn modelId="{DE09A4BB-287E-43D9-8420-24580EE39104}" type="presParOf" srcId="{260745B9-FFF5-4CB3-BF79-C4E9AC544472}" destId="{D3E26C85-63DC-4538-ACB3-0CDED53E47C2}" srcOrd="3" destOrd="0" presId="urn:microsoft.com/office/officeart/2005/8/layout/lProcess2"/>
    <dgm:cxn modelId="{8542AD1C-52DE-4F20-9FA4-1FA48C2BF3C3}" type="presParOf" srcId="{260745B9-FFF5-4CB3-BF79-C4E9AC544472}" destId="{29AC32F8-6250-49A1-9BA9-E14C3A96AE02}" srcOrd="4" destOrd="0" presId="urn:microsoft.com/office/officeart/2005/8/layout/lProcess2"/>
    <dgm:cxn modelId="{D0833B14-8343-49B8-BD83-8411DE0B73AC}" type="presParOf" srcId="{260745B9-FFF5-4CB3-BF79-C4E9AC544472}" destId="{AE1D62DC-2AA9-4530-A4CF-834AECA52417}" srcOrd="5" destOrd="0" presId="urn:microsoft.com/office/officeart/2005/8/layout/lProcess2"/>
    <dgm:cxn modelId="{F3BDB3B3-A9E2-4669-A035-2F3DEEF1F2B9}" type="presParOf" srcId="{260745B9-FFF5-4CB3-BF79-C4E9AC544472}" destId="{BDE72C60-6B73-4EFB-A1F3-A98ABDB05182}" srcOrd="6" destOrd="0" presId="urn:microsoft.com/office/officeart/2005/8/layout/lProcess2"/>
    <dgm:cxn modelId="{0345376D-3148-4927-B47F-269E790FFFB9}" type="presParOf" srcId="{260745B9-FFF5-4CB3-BF79-C4E9AC544472}" destId="{78895B2C-BFD8-46CB-A575-BBC7C6DF1DEB}" srcOrd="7" destOrd="0" presId="urn:microsoft.com/office/officeart/2005/8/layout/lProcess2"/>
    <dgm:cxn modelId="{EF544812-4CB7-4A91-B908-77E2868B858E}" type="presParOf" srcId="{260745B9-FFF5-4CB3-BF79-C4E9AC544472}" destId="{609BB0D3-EB83-40FF-8F4B-CFE26BB2B381}" srcOrd="8" destOrd="0" presId="urn:microsoft.com/office/officeart/2005/8/layout/lProcess2"/>
    <dgm:cxn modelId="{1816AC8F-82EA-410C-9748-26E30AE1C0F0}" type="presParOf" srcId="{260745B9-FFF5-4CB3-BF79-C4E9AC544472}" destId="{18FB90DF-8BA5-465F-86E0-ABE39E8FB3B2}" srcOrd="9" destOrd="0" presId="urn:microsoft.com/office/officeart/2005/8/layout/lProcess2"/>
    <dgm:cxn modelId="{D35D9BE1-2D18-4E1C-A369-749A5279F63E}" type="presParOf" srcId="{260745B9-FFF5-4CB3-BF79-C4E9AC544472}" destId="{D9D70205-0A27-4CDF-BB78-4822FA4E0EF4}" srcOrd="10" destOrd="0" presId="urn:microsoft.com/office/officeart/2005/8/layout/lProcess2"/>
    <dgm:cxn modelId="{AB22A8A1-A271-4685-9B88-D18A389333B4}" type="presParOf" srcId="{260745B9-FFF5-4CB3-BF79-C4E9AC544472}" destId="{7E6B45E5-0B50-4FB8-8B55-75DD9C3727E1}" srcOrd="11" destOrd="0" presId="urn:microsoft.com/office/officeart/2005/8/layout/lProcess2"/>
    <dgm:cxn modelId="{B0808365-E3F2-498C-9A2E-18025D470CEA}" type="presParOf" srcId="{260745B9-FFF5-4CB3-BF79-C4E9AC544472}" destId="{76E99A92-2559-437C-B6D9-05F7267CC222}" srcOrd="12" destOrd="0" presId="urn:microsoft.com/office/officeart/2005/8/layout/lProcess2"/>
    <dgm:cxn modelId="{8FF4D67E-F203-4F8C-AE0D-120F5224D454}" type="presParOf" srcId="{260745B9-FFF5-4CB3-BF79-C4E9AC544472}" destId="{EA1CDB61-2C67-4014-8B46-3C2D05E4849A}" srcOrd="13" destOrd="0" presId="urn:microsoft.com/office/officeart/2005/8/layout/lProcess2"/>
    <dgm:cxn modelId="{19EED4A2-3C9C-4E9C-A801-5EA484BBCBBC}" type="presParOf" srcId="{260745B9-FFF5-4CB3-BF79-C4E9AC544472}" destId="{9728D18B-D718-4EAD-ADA5-CCFF2793CB50}"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3D486E-6C25-48F1-B0ED-87F253E285EC}" type="doc">
      <dgm:prSet loTypeId="urn:microsoft.com/office/officeart/2005/8/layout/default#2" loCatId="list" qsTypeId="urn:microsoft.com/office/officeart/2005/8/quickstyle/3d1" qsCatId="3D" csTypeId="urn:microsoft.com/office/officeart/2005/8/colors/accent1_2" csCatId="accent1"/>
      <dgm:spPr/>
      <dgm:t>
        <a:bodyPr/>
        <a:lstStyle/>
        <a:p>
          <a:endParaRPr lang="en-US"/>
        </a:p>
      </dgm:t>
    </dgm:pt>
    <dgm:pt modelId="{1A6F4656-BA2F-4BBE-AFF9-8B2EB1CA5B18}">
      <dgm:prSet/>
      <dgm:spPr/>
      <dgm:t>
        <a:bodyPr/>
        <a:lstStyle/>
        <a:p>
          <a:pPr rtl="0"/>
          <a:r>
            <a:rPr lang="en-US" b="0" dirty="0" smtClean="0"/>
            <a:t>Discharges are allowed but not outside of a permit</a:t>
          </a:r>
          <a:endParaRPr lang="en-US" dirty="0"/>
        </a:p>
      </dgm:t>
    </dgm:pt>
    <dgm:pt modelId="{2CE531DA-247C-4C65-B048-B73E940C76E0}" type="parTrans" cxnId="{4576D000-D777-4D18-8258-654F6F70A798}">
      <dgm:prSet/>
      <dgm:spPr/>
      <dgm:t>
        <a:bodyPr/>
        <a:lstStyle/>
        <a:p>
          <a:endParaRPr lang="en-US"/>
        </a:p>
      </dgm:t>
    </dgm:pt>
    <dgm:pt modelId="{D8248188-522D-498F-BFB3-93D49C3269C3}" type="sibTrans" cxnId="{4576D000-D777-4D18-8258-654F6F70A798}">
      <dgm:prSet/>
      <dgm:spPr/>
      <dgm:t>
        <a:bodyPr/>
        <a:lstStyle/>
        <a:p>
          <a:endParaRPr lang="en-US"/>
        </a:p>
      </dgm:t>
    </dgm:pt>
    <dgm:pt modelId="{98BFD45D-6386-4D51-BCC5-BA4C3FA12F26}">
      <dgm:prSet/>
      <dgm:spPr/>
      <dgm:t>
        <a:bodyPr/>
        <a:lstStyle/>
        <a:p>
          <a:pPr rtl="0"/>
          <a:r>
            <a:rPr lang="en-US" b="0" dirty="0" smtClean="0"/>
            <a:t>Statute and Regulations exclude from the permit requirements (NPDES exclusions):</a:t>
          </a:r>
          <a:endParaRPr lang="en-US" dirty="0"/>
        </a:p>
      </dgm:t>
    </dgm:pt>
    <dgm:pt modelId="{686358CE-F417-4E43-8718-9C5BB7D83C33}" type="parTrans" cxnId="{FEA868BA-69C8-4683-8655-F1C150590645}">
      <dgm:prSet/>
      <dgm:spPr/>
      <dgm:t>
        <a:bodyPr/>
        <a:lstStyle/>
        <a:p>
          <a:endParaRPr lang="en-US"/>
        </a:p>
      </dgm:t>
    </dgm:pt>
    <dgm:pt modelId="{1E36D8A7-2548-408C-862C-459CDDEF60DF}" type="sibTrans" cxnId="{FEA868BA-69C8-4683-8655-F1C150590645}">
      <dgm:prSet/>
      <dgm:spPr/>
      <dgm:t>
        <a:bodyPr/>
        <a:lstStyle/>
        <a:p>
          <a:endParaRPr lang="en-US"/>
        </a:p>
      </dgm:t>
    </dgm:pt>
    <dgm:pt modelId="{DBAB86A2-7DE2-4139-B0D2-765F140331D2}">
      <dgm:prSet/>
      <dgm:spPr/>
      <dgm:t>
        <a:bodyPr/>
        <a:lstStyle/>
        <a:p>
          <a:pPr rtl="0"/>
          <a:r>
            <a:rPr lang="en-US" dirty="0" smtClean="0"/>
            <a:t>Discharges from </a:t>
          </a:r>
          <a:r>
            <a:rPr lang="en-US" b="1" u="sng" dirty="0" smtClean="0"/>
            <a:t>Ships or Vessels</a:t>
          </a:r>
          <a:endParaRPr lang="en-US" dirty="0"/>
        </a:p>
      </dgm:t>
    </dgm:pt>
    <dgm:pt modelId="{F5079DC5-D78D-475C-8A4A-D2BBA586B389}" type="parTrans" cxnId="{A95BAD73-620E-4DF4-BC23-06125606D6FA}">
      <dgm:prSet/>
      <dgm:spPr/>
      <dgm:t>
        <a:bodyPr/>
        <a:lstStyle/>
        <a:p>
          <a:endParaRPr lang="en-US"/>
        </a:p>
      </dgm:t>
    </dgm:pt>
    <dgm:pt modelId="{6E32136E-BC50-412C-9DA9-F34BAFA39F57}" type="sibTrans" cxnId="{A95BAD73-620E-4DF4-BC23-06125606D6FA}">
      <dgm:prSet/>
      <dgm:spPr/>
      <dgm:t>
        <a:bodyPr/>
        <a:lstStyle/>
        <a:p>
          <a:endParaRPr lang="en-US"/>
        </a:p>
      </dgm:t>
    </dgm:pt>
    <dgm:pt modelId="{FDAE2CC7-1B9D-4694-A59D-E28E6D125558}">
      <dgm:prSet/>
      <dgm:spPr/>
      <dgm:t>
        <a:bodyPr/>
        <a:lstStyle/>
        <a:p>
          <a:pPr rtl="0"/>
          <a:r>
            <a:rPr lang="en-US" dirty="0" smtClean="0"/>
            <a:t>Discharges </a:t>
          </a:r>
          <a:r>
            <a:rPr lang="en-US" i="1" u="sng" dirty="0" smtClean="0"/>
            <a:t>into</a:t>
          </a:r>
          <a:r>
            <a:rPr lang="en-US" dirty="0" smtClean="0"/>
            <a:t> Privately Owned Treatment Works (</a:t>
          </a:r>
          <a:r>
            <a:rPr lang="en-US" b="1" u="sng" dirty="0" smtClean="0"/>
            <a:t>POTWs</a:t>
          </a:r>
          <a:r>
            <a:rPr lang="en-US" dirty="0" smtClean="0"/>
            <a:t>) that have an NPDES permit</a:t>
          </a:r>
          <a:endParaRPr lang="en-US" dirty="0"/>
        </a:p>
      </dgm:t>
    </dgm:pt>
    <dgm:pt modelId="{F02C7054-DFEC-4BB5-99F3-A79CD63F2C99}" type="parTrans" cxnId="{7C55EF26-7BBB-42DC-AD33-35EA04A94CB4}">
      <dgm:prSet/>
      <dgm:spPr/>
      <dgm:t>
        <a:bodyPr/>
        <a:lstStyle/>
        <a:p>
          <a:endParaRPr lang="en-US"/>
        </a:p>
      </dgm:t>
    </dgm:pt>
    <dgm:pt modelId="{0E6D8A48-1CAD-4875-A970-E9CBA4164EEF}" type="sibTrans" cxnId="{7C55EF26-7BBB-42DC-AD33-35EA04A94CB4}">
      <dgm:prSet/>
      <dgm:spPr/>
      <dgm:t>
        <a:bodyPr/>
        <a:lstStyle/>
        <a:p>
          <a:endParaRPr lang="en-US"/>
        </a:p>
      </dgm:t>
    </dgm:pt>
    <dgm:pt modelId="{87A4C7CE-167D-41CA-97B7-30ADD4D6B082}">
      <dgm:prSet/>
      <dgm:spPr/>
      <dgm:t>
        <a:bodyPr/>
        <a:lstStyle/>
        <a:p>
          <a:pPr rtl="0"/>
          <a:r>
            <a:rPr lang="en-US" dirty="0" smtClean="0"/>
            <a:t>Discharges from </a:t>
          </a:r>
          <a:r>
            <a:rPr lang="en-US" b="1" u="sng" dirty="0" smtClean="0"/>
            <a:t>Nonpoint sources</a:t>
          </a:r>
          <a:r>
            <a:rPr lang="en-US" dirty="0" smtClean="0"/>
            <a:t> </a:t>
          </a:r>
          <a:endParaRPr lang="en-US" dirty="0"/>
        </a:p>
      </dgm:t>
    </dgm:pt>
    <dgm:pt modelId="{5F43F66B-D002-4940-8205-8499C0D5185D}" type="parTrans" cxnId="{E22B8900-E2EB-47D6-9AE7-8CC53743587A}">
      <dgm:prSet/>
      <dgm:spPr/>
      <dgm:t>
        <a:bodyPr/>
        <a:lstStyle/>
        <a:p>
          <a:endParaRPr lang="en-US"/>
        </a:p>
      </dgm:t>
    </dgm:pt>
    <dgm:pt modelId="{66033444-5EB9-4652-8DF7-0B0FBBC2471E}" type="sibTrans" cxnId="{E22B8900-E2EB-47D6-9AE7-8CC53743587A}">
      <dgm:prSet/>
      <dgm:spPr/>
      <dgm:t>
        <a:bodyPr/>
        <a:lstStyle/>
        <a:p>
          <a:endParaRPr lang="en-US"/>
        </a:p>
      </dgm:t>
    </dgm:pt>
    <dgm:pt modelId="{520C1F29-9564-42A5-88D2-638A7D306C81}" type="pres">
      <dgm:prSet presAssocID="{453D486E-6C25-48F1-B0ED-87F253E285EC}" presName="diagram" presStyleCnt="0">
        <dgm:presLayoutVars>
          <dgm:dir/>
          <dgm:resizeHandles val="exact"/>
        </dgm:presLayoutVars>
      </dgm:prSet>
      <dgm:spPr/>
      <dgm:t>
        <a:bodyPr/>
        <a:lstStyle/>
        <a:p>
          <a:endParaRPr lang="en-US"/>
        </a:p>
      </dgm:t>
    </dgm:pt>
    <dgm:pt modelId="{8BA38062-A8A0-4DB9-A27B-F3A04738D2C1}" type="pres">
      <dgm:prSet presAssocID="{1A6F4656-BA2F-4BBE-AFF9-8B2EB1CA5B18}" presName="node" presStyleLbl="node1" presStyleIdx="0" presStyleCnt="2">
        <dgm:presLayoutVars>
          <dgm:bulletEnabled val="1"/>
        </dgm:presLayoutVars>
      </dgm:prSet>
      <dgm:spPr/>
      <dgm:t>
        <a:bodyPr/>
        <a:lstStyle/>
        <a:p>
          <a:endParaRPr lang="en-US"/>
        </a:p>
      </dgm:t>
    </dgm:pt>
    <dgm:pt modelId="{79284A80-7224-4617-9741-EC39A5C8EAAC}" type="pres">
      <dgm:prSet presAssocID="{D8248188-522D-498F-BFB3-93D49C3269C3}" presName="sibTrans" presStyleCnt="0"/>
      <dgm:spPr/>
    </dgm:pt>
    <dgm:pt modelId="{663D0B8E-3C9C-4DFB-B67F-A095B71640F4}" type="pres">
      <dgm:prSet presAssocID="{98BFD45D-6386-4D51-BCC5-BA4C3FA12F26}" presName="node" presStyleLbl="node1" presStyleIdx="1" presStyleCnt="2">
        <dgm:presLayoutVars>
          <dgm:bulletEnabled val="1"/>
        </dgm:presLayoutVars>
      </dgm:prSet>
      <dgm:spPr/>
      <dgm:t>
        <a:bodyPr/>
        <a:lstStyle/>
        <a:p>
          <a:endParaRPr lang="en-US"/>
        </a:p>
      </dgm:t>
    </dgm:pt>
  </dgm:ptLst>
  <dgm:cxnLst>
    <dgm:cxn modelId="{A95BAD73-620E-4DF4-BC23-06125606D6FA}" srcId="{98BFD45D-6386-4D51-BCC5-BA4C3FA12F26}" destId="{DBAB86A2-7DE2-4139-B0D2-765F140331D2}" srcOrd="0" destOrd="0" parTransId="{F5079DC5-D78D-475C-8A4A-D2BBA586B389}" sibTransId="{6E32136E-BC50-412C-9DA9-F34BAFA39F57}"/>
    <dgm:cxn modelId="{E22B8900-E2EB-47D6-9AE7-8CC53743587A}" srcId="{98BFD45D-6386-4D51-BCC5-BA4C3FA12F26}" destId="{87A4C7CE-167D-41CA-97B7-30ADD4D6B082}" srcOrd="2" destOrd="0" parTransId="{5F43F66B-D002-4940-8205-8499C0D5185D}" sibTransId="{66033444-5EB9-4652-8DF7-0B0FBBC2471E}"/>
    <dgm:cxn modelId="{4576D000-D777-4D18-8258-654F6F70A798}" srcId="{453D486E-6C25-48F1-B0ED-87F253E285EC}" destId="{1A6F4656-BA2F-4BBE-AFF9-8B2EB1CA5B18}" srcOrd="0" destOrd="0" parTransId="{2CE531DA-247C-4C65-B048-B73E940C76E0}" sibTransId="{D8248188-522D-498F-BFB3-93D49C3269C3}"/>
    <dgm:cxn modelId="{18BE29D0-33F0-4A7F-B137-8C5EC2E241C1}" type="presOf" srcId="{453D486E-6C25-48F1-B0ED-87F253E285EC}" destId="{520C1F29-9564-42A5-88D2-638A7D306C81}" srcOrd="0" destOrd="0" presId="urn:microsoft.com/office/officeart/2005/8/layout/default#2"/>
    <dgm:cxn modelId="{FEA868BA-69C8-4683-8655-F1C150590645}" srcId="{453D486E-6C25-48F1-B0ED-87F253E285EC}" destId="{98BFD45D-6386-4D51-BCC5-BA4C3FA12F26}" srcOrd="1" destOrd="0" parTransId="{686358CE-F417-4E43-8718-9C5BB7D83C33}" sibTransId="{1E36D8A7-2548-408C-862C-459CDDEF60DF}"/>
    <dgm:cxn modelId="{61044C27-1385-43B8-B07B-0C7388B5871D}" type="presOf" srcId="{98BFD45D-6386-4D51-BCC5-BA4C3FA12F26}" destId="{663D0B8E-3C9C-4DFB-B67F-A095B71640F4}" srcOrd="0" destOrd="0" presId="urn:microsoft.com/office/officeart/2005/8/layout/default#2"/>
    <dgm:cxn modelId="{EB3DB2A5-A621-465F-9C9A-306513A49FE7}" type="presOf" srcId="{87A4C7CE-167D-41CA-97B7-30ADD4D6B082}" destId="{663D0B8E-3C9C-4DFB-B67F-A095B71640F4}" srcOrd="0" destOrd="3" presId="urn:microsoft.com/office/officeart/2005/8/layout/default#2"/>
    <dgm:cxn modelId="{38729015-36C2-42EB-9D95-0DF39E8EA76D}" type="presOf" srcId="{FDAE2CC7-1B9D-4694-A59D-E28E6D125558}" destId="{663D0B8E-3C9C-4DFB-B67F-A095B71640F4}" srcOrd="0" destOrd="2" presId="urn:microsoft.com/office/officeart/2005/8/layout/default#2"/>
    <dgm:cxn modelId="{7C55EF26-7BBB-42DC-AD33-35EA04A94CB4}" srcId="{98BFD45D-6386-4D51-BCC5-BA4C3FA12F26}" destId="{FDAE2CC7-1B9D-4694-A59D-E28E6D125558}" srcOrd="1" destOrd="0" parTransId="{F02C7054-DFEC-4BB5-99F3-A79CD63F2C99}" sibTransId="{0E6D8A48-1CAD-4875-A970-E9CBA4164EEF}"/>
    <dgm:cxn modelId="{B8B0625C-7255-4796-B739-B42D38BACB59}" type="presOf" srcId="{DBAB86A2-7DE2-4139-B0D2-765F140331D2}" destId="{663D0B8E-3C9C-4DFB-B67F-A095B71640F4}" srcOrd="0" destOrd="1" presId="urn:microsoft.com/office/officeart/2005/8/layout/default#2"/>
    <dgm:cxn modelId="{3DD1392B-CD4C-4150-A087-D7D8DA4D8D14}" type="presOf" srcId="{1A6F4656-BA2F-4BBE-AFF9-8B2EB1CA5B18}" destId="{8BA38062-A8A0-4DB9-A27B-F3A04738D2C1}" srcOrd="0" destOrd="0" presId="urn:microsoft.com/office/officeart/2005/8/layout/default#2"/>
    <dgm:cxn modelId="{742BE8B7-7D94-4676-A04C-9B694F530E59}" type="presParOf" srcId="{520C1F29-9564-42A5-88D2-638A7D306C81}" destId="{8BA38062-A8A0-4DB9-A27B-F3A04738D2C1}" srcOrd="0" destOrd="0" presId="urn:microsoft.com/office/officeart/2005/8/layout/default#2"/>
    <dgm:cxn modelId="{F5CBFE73-61AA-4056-8080-4CD3D605A0EC}" type="presParOf" srcId="{520C1F29-9564-42A5-88D2-638A7D306C81}" destId="{79284A80-7224-4617-9741-EC39A5C8EAAC}" srcOrd="1" destOrd="0" presId="urn:microsoft.com/office/officeart/2005/8/layout/default#2"/>
    <dgm:cxn modelId="{8E282EAE-BA5E-4B6E-AD10-6E71F18BC94D}" type="presParOf" srcId="{520C1F29-9564-42A5-88D2-638A7D306C81}" destId="{663D0B8E-3C9C-4DFB-B67F-A095B71640F4}" srcOrd="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F8D8AF-DC30-4CFA-8D2E-29D917D4C5A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EF985A54-721B-41D0-AA7B-4078F7F27A3F}">
      <dgm:prSet/>
      <dgm:spPr/>
      <dgm:t>
        <a:bodyPr/>
        <a:lstStyle/>
        <a:p>
          <a:pPr rtl="0"/>
          <a:r>
            <a:rPr lang="en-US" b="0" dirty="0" smtClean="0"/>
            <a:t>Direct Discharge v. Indirect Discharge</a:t>
          </a:r>
          <a:endParaRPr lang="en-US" dirty="0"/>
        </a:p>
      </dgm:t>
    </dgm:pt>
    <dgm:pt modelId="{1E5EB178-D1D3-485B-BBDF-33CA608D1063}" type="parTrans" cxnId="{F7852C2F-AD02-409E-91AF-8DEA04492307}">
      <dgm:prSet/>
      <dgm:spPr/>
      <dgm:t>
        <a:bodyPr/>
        <a:lstStyle/>
        <a:p>
          <a:endParaRPr lang="en-US"/>
        </a:p>
      </dgm:t>
    </dgm:pt>
    <dgm:pt modelId="{7026A029-5B4D-460B-9920-B2789A360BC0}" type="sibTrans" cxnId="{F7852C2F-AD02-409E-91AF-8DEA04492307}">
      <dgm:prSet/>
      <dgm:spPr/>
      <dgm:t>
        <a:bodyPr/>
        <a:lstStyle/>
        <a:p>
          <a:endParaRPr lang="en-US"/>
        </a:p>
      </dgm:t>
    </dgm:pt>
    <dgm:pt modelId="{5558C3F9-A491-4165-93A6-84A3C8A4B1C5}">
      <dgm:prSet/>
      <dgm:spPr/>
      <dgm:t>
        <a:bodyPr/>
        <a:lstStyle/>
        <a:p>
          <a:pPr rtl="0"/>
          <a:r>
            <a:rPr lang="en-US" u="sng" dirty="0" smtClean="0"/>
            <a:t>Direct Discharge-</a:t>
          </a:r>
          <a:r>
            <a:rPr lang="en-US" dirty="0" smtClean="0"/>
            <a:t> discharge into navigable waters of the United States</a:t>
          </a:r>
          <a:endParaRPr lang="en-US" dirty="0"/>
        </a:p>
      </dgm:t>
    </dgm:pt>
    <dgm:pt modelId="{63435CE2-7886-47B7-B5B8-A8A84671FA1F}" type="parTrans" cxnId="{9C89CE4C-CB6F-40DB-954E-B3994B55C14E}">
      <dgm:prSet/>
      <dgm:spPr/>
      <dgm:t>
        <a:bodyPr/>
        <a:lstStyle/>
        <a:p>
          <a:endParaRPr lang="en-US"/>
        </a:p>
      </dgm:t>
    </dgm:pt>
    <dgm:pt modelId="{36D86409-FD2A-46CD-98B9-D7EDFE133DFC}" type="sibTrans" cxnId="{9C89CE4C-CB6F-40DB-954E-B3994B55C14E}">
      <dgm:prSet/>
      <dgm:spPr/>
      <dgm:t>
        <a:bodyPr/>
        <a:lstStyle/>
        <a:p>
          <a:endParaRPr lang="en-US"/>
        </a:p>
      </dgm:t>
    </dgm:pt>
    <dgm:pt modelId="{344182C2-6729-4B10-84BE-350B971E6E40}">
      <dgm:prSet/>
      <dgm:spPr/>
      <dgm:t>
        <a:bodyPr/>
        <a:lstStyle/>
        <a:p>
          <a:pPr rtl="0"/>
          <a:r>
            <a:rPr lang="en-US" u="sng" dirty="0" smtClean="0"/>
            <a:t>Indirect Discharge</a:t>
          </a:r>
          <a:r>
            <a:rPr lang="en-US" dirty="0" smtClean="0"/>
            <a:t>- discharge into Privately Owned Treatment Works (POTWs), treated, then discharged into Navigable Waters of the United States</a:t>
          </a:r>
          <a:endParaRPr lang="en-US" dirty="0"/>
        </a:p>
      </dgm:t>
    </dgm:pt>
    <dgm:pt modelId="{D92AA2BC-28BD-4F4E-AC97-DEA7FE721122}" type="parTrans" cxnId="{74D34356-4D3F-44A3-BFDA-EEEC105642B3}">
      <dgm:prSet/>
      <dgm:spPr/>
      <dgm:t>
        <a:bodyPr/>
        <a:lstStyle/>
        <a:p>
          <a:endParaRPr lang="en-US"/>
        </a:p>
      </dgm:t>
    </dgm:pt>
    <dgm:pt modelId="{23474639-13D1-4487-A0EB-AF4F13C1C4F4}" type="sibTrans" cxnId="{74D34356-4D3F-44A3-BFDA-EEEC105642B3}">
      <dgm:prSet/>
      <dgm:spPr/>
      <dgm:t>
        <a:bodyPr/>
        <a:lstStyle/>
        <a:p>
          <a:endParaRPr lang="en-US"/>
        </a:p>
      </dgm:t>
    </dgm:pt>
    <dgm:pt modelId="{920DF0F9-80E8-4D83-97B7-8AEE7A6AAA92}">
      <dgm:prSet/>
      <dgm:spPr/>
      <dgm:t>
        <a:bodyPr/>
        <a:lstStyle/>
        <a:p>
          <a:pPr rtl="0"/>
          <a:r>
            <a:rPr lang="en-US" b="0" dirty="0" smtClean="0"/>
            <a:t>Point Source v. Non-point Source</a:t>
          </a:r>
          <a:endParaRPr lang="en-US" dirty="0"/>
        </a:p>
      </dgm:t>
    </dgm:pt>
    <dgm:pt modelId="{EDE32379-48F7-43E3-84BC-FF0EECC0CE04}" type="parTrans" cxnId="{A5E1D9E5-A8BA-4CCA-9B4D-696913D752F5}">
      <dgm:prSet/>
      <dgm:spPr/>
      <dgm:t>
        <a:bodyPr/>
        <a:lstStyle/>
        <a:p>
          <a:endParaRPr lang="en-US"/>
        </a:p>
      </dgm:t>
    </dgm:pt>
    <dgm:pt modelId="{960A3E97-44AF-47D2-ABB2-B964AAD9933E}" type="sibTrans" cxnId="{A5E1D9E5-A8BA-4CCA-9B4D-696913D752F5}">
      <dgm:prSet/>
      <dgm:spPr/>
      <dgm:t>
        <a:bodyPr/>
        <a:lstStyle/>
        <a:p>
          <a:endParaRPr lang="en-US"/>
        </a:p>
      </dgm:t>
    </dgm:pt>
    <dgm:pt modelId="{E0F71F84-C629-4D63-AB95-6CB1B2E354AE}">
      <dgm:prSet/>
      <dgm:spPr/>
      <dgm:t>
        <a:bodyPr/>
        <a:lstStyle/>
        <a:p>
          <a:pPr rtl="0"/>
          <a:r>
            <a:rPr lang="en-US" u="sng" dirty="0" smtClean="0"/>
            <a:t>Point Source Pollution</a:t>
          </a:r>
          <a:r>
            <a:rPr lang="en-US" dirty="0" smtClean="0"/>
            <a:t>- Pollution that can be traced to a particular conveyance (pipe)</a:t>
          </a:r>
          <a:endParaRPr lang="en-US" dirty="0"/>
        </a:p>
      </dgm:t>
    </dgm:pt>
    <dgm:pt modelId="{7D05435C-6383-4511-A512-CE0784AE6DF0}" type="parTrans" cxnId="{5B598A80-BD4A-4793-AC5B-40F5C83E0AAB}">
      <dgm:prSet/>
      <dgm:spPr/>
      <dgm:t>
        <a:bodyPr/>
        <a:lstStyle/>
        <a:p>
          <a:endParaRPr lang="en-US"/>
        </a:p>
      </dgm:t>
    </dgm:pt>
    <dgm:pt modelId="{B488AEA2-B1D5-4F77-BF52-F535FB69F115}" type="sibTrans" cxnId="{5B598A80-BD4A-4793-AC5B-40F5C83E0AAB}">
      <dgm:prSet/>
      <dgm:spPr/>
      <dgm:t>
        <a:bodyPr/>
        <a:lstStyle/>
        <a:p>
          <a:endParaRPr lang="en-US"/>
        </a:p>
      </dgm:t>
    </dgm:pt>
    <dgm:pt modelId="{755E5C76-4E9F-41AE-B802-5EFCBF3C922B}">
      <dgm:prSet/>
      <dgm:spPr/>
      <dgm:t>
        <a:bodyPr/>
        <a:lstStyle/>
        <a:p>
          <a:pPr rtl="0"/>
          <a:r>
            <a:rPr lang="en-US" u="sng" dirty="0" smtClean="0"/>
            <a:t>Non-point Source Pollution</a:t>
          </a:r>
          <a:r>
            <a:rPr lang="en-US" dirty="0" smtClean="0"/>
            <a:t>- Pollution that can not be traced back to a particular conveyance because of it diffuse nature (water drainage from rain)</a:t>
          </a:r>
          <a:endParaRPr lang="en-US" dirty="0"/>
        </a:p>
      </dgm:t>
    </dgm:pt>
    <dgm:pt modelId="{643DE932-005A-46ED-BBFE-CD79E29B321D}" type="parTrans" cxnId="{77CA4354-77A8-4854-94BC-279B9D138DDA}">
      <dgm:prSet/>
      <dgm:spPr/>
      <dgm:t>
        <a:bodyPr/>
        <a:lstStyle/>
        <a:p>
          <a:endParaRPr lang="en-US"/>
        </a:p>
      </dgm:t>
    </dgm:pt>
    <dgm:pt modelId="{C0EF90F4-488B-49FE-AF07-A95F503797B8}" type="sibTrans" cxnId="{77CA4354-77A8-4854-94BC-279B9D138DDA}">
      <dgm:prSet/>
      <dgm:spPr/>
      <dgm:t>
        <a:bodyPr/>
        <a:lstStyle/>
        <a:p>
          <a:endParaRPr lang="en-US"/>
        </a:p>
      </dgm:t>
    </dgm:pt>
    <dgm:pt modelId="{CC2998A8-3E7C-4760-AEBB-6CA7F4745BDB}" type="pres">
      <dgm:prSet presAssocID="{9BF8D8AF-DC30-4CFA-8D2E-29D917D4C5A3}" presName="linear" presStyleCnt="0">
        <dgm:presLayoutVars>
          <dgm:animLvl val="lvl"/>
          <dgm:resizeHandles val="exact"/>
        </dgm:presLayoutVars>
      </dgm:prSet>
      <dgm:spPr/>
      <dgm:t>
        <a:bodyPr/>
        <a:lstStyle/>
        <a:p>
          <a:endParaRPr lang="en-US"/>
        </a:p>
      </dgm:t>
    </dgm:pt>
    <dgm:pt modelId="{9447AEE6-FC19-4AC5-A57E-166FDB7DD04A}" type="pres">
      <dgm:prSet presAssocID="{EF985A54-721B-41D0-AA7B-4078F7F27A3F}" presName="parentText" presStyleLbl="node1" presStyleIdx="0" presStyleCnt="2">
        <dgm:presLayoutVars>
          <dgm:chMax val="0"/>
          <dgm:bulletEnabled val="1"/>
        </dgm:presLayoutVars>
      </dgm:prSet>
      <dgm:spPr/>
      <dgm:t>
        <a:bodyPr/>
        <a:lstStyle/>
        <a:p>
          <a:endParaRPr lang="en-US"/>
        </a:p>
      </dgm:t>
    </dgm:pt>
    <dgm:pt modelId="{51C77367-3058-40ED-9D40-8FE8A48721AA}" type="pres">
      <dgm:prSet presAssocID="{EF985A54-721B-41D0-AA7B-4078F7F27A3F}" presName="childText" presStyleLbl="revTx" presStyleIdx="0" presStyleCnt="2">
        <dgm:presLayoutVars>
          <dgm:bulletEnabled val="1"/>
        </dgm:presLayoutVars>
      </dgm:prSet>
      <dgm:spPr/>
      <dgm:t>
        <a:bodyPr/>
        <a:lstStyle/>
        <a:p>
          <a:endParaRPr lang="en-US"/>
        </a:p>
      </dgm:t>
    </dgm:pt>
    <dgm:pt modelId="{8E5DB91B-4377-4D03-ADF7-8C24F3B7CAB7}" type="pres">
      <dgm:prSet presAssocID="{920DF0F9-80E8-4D83-97B7-8AEE7A6AAA92}" presName="parentText" presStyleLbl="node1" presStyleIdx="1" presStyleCnt="2">
        <dgm:presLayoutVars>
          <dgm:chMax val="0"/>
          <dgm:bulletEnabled val="1"/>
        </dgm:presLayoutVars>
      </dgm:prSet>
      <dgm:spPr/>
      <dgm:t>
        <a:bodyPr/>
        <a:lstStyle/>
        <a:p>
          <a:endParaRPr lang="en-US"/>
        </a:p>
      </dgm:t>
    </dgm:pt>
    <dgm:pt modelId="{B0D4360E-6E0D-4B81-940D-63142F1EF2ED}" type="pres">
      <dgm:prSet presAssocID="{920DF0F9-80E8-4D83-97B7-8AEE7A6AAA92}" presName="childText" presStyleLbl="revTx" presStyleIdx="1" presStyleCnt="2">
        <dgm:presLayoutVars>
          <dgm:bulletEnabled val="1"/>
        </dgm:presLayoutVars>
      </dgm:prSet>
      <dgm:spPr/>
      <dgm:t>
        <a:bodyPr/>
        <a:lstStyle/>
        <a:p>
          <a:endParaRPr lang="en-US"/>
        </a:p>
      </dgm:t>
    </dgm:pt>
  </dgm:ptLst>
  <dgm:cxnLst>
    <dgm:cxn modelId="{F7852C2F-AD02-409E-91AF-8DEA04492307}" srcId="{9BF8D8AF-DC30-4CFA-8D2E-29D917D4C5A3}" destId="{EF985A54-721B-41D0-AA7B-4078F7F27A3F}" srcOrd="0" destOrd="0" parTransId="{1E5EB178-D1D3-485B-BBDF-33CA608D1063}" sibTransId="{7026A029-5B4D-460B-9920-B2789A360BC0}"/>
    <dgm:cxn modelId="{5F84FDB9-83F6-41B5-9949-30611AFF497C}" type="presOf" srcId="{9BF8D8AF-DC30-4CFA-8D2E-29D917D4C5A3}" destId="{CC2998A8-3E7C-4760-AEBB-6CA7F4745BDB}" srcOrd="0" destOrd="0" presId="urn:microsoft.com/office/officeart/2005/8/layout/vList2"/>
    <dgm:cxn modelId="{5B598A80-BD4A-4793-AC5B-40F5C83E0AAB}" srcId="{920DF0F9-80E8-4D83-97B7-8AEE7A6AAA92}" destId="{E0F71F84-C629-4D63-AB95-6CB1B2E354AE}" srcOrd="0" destOrd="0" parTransId="{7D05435C-6383-4511-A512-CE0784AE6DF0}" sibTransId="{B488AEA2-B1D5-4F77-BF52-F535FB69F115}"/>
    <dgm:cxn modelId="{FB5B4015-9988-46B4-94D9-3433F4A5E03C}" type="presOf" srcId="{344182C2-6729-4B10-84BE-350B971E6E40}" destId="{51C77367-3058-40ED-9D40-8FE8A48721AA}" srcOrd="0" destOrd="1" presId="urn:microsoft.com/office/officeart/2005/8/layout/vList2"/>
    <dgm:cxn modelId="{A5E1D9E5-A8BA-4CCA-9B4D-696913D752F5}" srcId="{9BF8D8AF-DC30-4CFA-8D2E-29D917D4C5A3}" destId="{920DF0F9-80E8-4D83-97B7-8AEE7A6AAA92}" srcOrd="1" destOrd="0" parTransId="{EDE32379-48F7-43E3-84BC-FF0EECC0CE04}" sibTransId="{960A3E97-44AF-47D2-ABB2-B964AAD9933E}"/>
    <dgm:cxn modelId="{74D34356-4D3F-44A3-BFDA-EEEC105642B3}" srcId="{EF985A54-721B-41D0-AA7B-4078F7F27A3F}" destId="{344182C2-6729-4B10-84BE-350B971E6E40}" srcOrd="1" destOrd="0" parTransId="{D92AA2BC-28BD-4F4E-AC97-DEA7FE721122}" sibTransId="{23474639-13D1-4487-A0EB-AF4F13C1C4F4}"/>
    <dgm:cxn modelId="{E0CCD298-987C-44E3-8E08-7D9C282EF378}" type="presOf" srcId="{755E5C76-4E9F-41AE-B802-5EFCBF3C922B}" destId="{B0D4360E-6E0D-4B81-940D-63142F1EF2ED}" srcOrd="0" destOrd="1" presId="urn:microsoft.com/office/officeart/2005/8/layout/vList2"/>
    <dgm:cxn modelId="{1B2DCC06-05F2-486B-9FF2-F2B9A7417D2C}" type="presOf" srcId="{920DF0F9-80E8-4D83-97B7-8AEE7A6AAA92}" destId="{8E5DB91B-4377-4D03-ADF7-8C24F3B7CAB7}" srcOrd="0" destOrd="0" presId="urn:microsoft.com/office/officeart/2005/8/layout/vList2"/>
    <dgm:cxn modelId="{77CA4354-77A8-4854-94BC-279B9D138DDA}" srcId="{920DF0F9-80E8-4D83-97B7-8AEE7A6AAA92}" destId="{755E5C76-4E9F-41AE-B802-5EFCBF3C922B}" srcOrd="1" destOrd="0" parTransId="{643DE932-005A-46ED-BBFE-CD79E29B321D}" sibTransId="{C0EF90F4-488B-49FE-AF07-A95F503797B8}"/>
    <dgm:cxn modelId="{38D9C884-A273-4EDA-8AF1-85FE1C4FE742}" type="presOf" srcId="{EF985A54-721B-41D0-AA7B-4078F7F27A3F}" destId="{9447AEE6-FC19-4AC5-A57E-166FDB7DD04A}" srcOrd="0" destOrd="0" presId="urn:microsoft.com/office/officeart/2005/8/layout/vList2"/>
    <dgm:cxn modelId="{9C89CE4C-CB6F-40DB-954E-B3994B55C14E}" srcId="{EF985A54-721B-41D0-AA7B-4078F7F27A3F}" destId="{5558C3F9-A491-4165-93A6-84A3C8A4B1C5}" srcOrd="0" destOrd="0" parTransId="{63435CE2-7886-47B7-B5B8-A8A84671FA1F}" sibTransId="{36D86409-FD2A-46CD-98B9-D7EDFE133DFC}"/>
    <dgm:cxn modelId="{10300B09-74F4-46C0-BF97-BCACEF5966A0}" type="presOf" srcId="{5558C3F9-A491-4165-93A6-84A3C8A4B1C5}" destId="{51C77367-3058-40ED-9D40-8FE8A48721AA}" srcOrd="0" destOrd="0" presId="urn:microsoft.com/office/officeart/2005/8/layout/vList2"/>
    <dgm:cxn modelId="{1173BEE2-E605-45F3-8E55-DCB9141EDD82}" type="presOf" srcId="{E0F71F84-C629-4D63-AB95-6CB1B2E354AE}" destId="{B0D4360E-6E0D-4B81-940D-63142F1EF2ED}" srcOrd="0" destOrd="0" presId="urn:microsoft.com/office/officeart/2005/8/layout/vList2"/>
    <dgm:cxn modelId="{B20E61DF-7FA0-442A-8B6C-F8B647BEB9EC}" type="presParOf" srcId="{CC2998A8-3E7C-4760-AEBB-6CA7F4745BDB}" destId="{9447AEE6-FC19-4AC5-A57E-166FDB7DD04A}" srcOrd="0" destOrd="0" presId="urn:microsoft.com/office/officeart/2005/8/layout/vList2"/>
    <dgm:cxn modelId="{7F4BFF59-20F4-48FD-B128-1A1AC231EC60}" type="presParOf" srcId="{CC2998A8-3E7C-4760-AEBB-6CA7F4745BDB}" destId="{51C77367-3058-40ED-9D40-8FE8A48721AA}" srcOrd="1" destOrd="0" presId="urn:microsoft.com/office/officeart/2005/8/layout/vList2"/>
    <dgm:cxn modelId="{7A296966-6986-4393-A5B5-A07CBD4D5C26}" type="presParOf" srcId="{CC2998A8-3E7C-4760-AEBB-6CA7F4745BDB}" destId="{8E5DB91B-4377-4D03-ADF7-8C24F3B7CAB7}" srcOrd="2" destOrd="0" presId="urn:microsoft.com/office/officeart/2005/8/layout/vList2"/>
    <dgm:cxn modelId="{2C1674E4-8A64-4A3D-8897-C9A400304032}" type="presParOf" srcId="{CC2998A8-3E7C-4760-AEBB-6CA7F4745BDB}" destId="{B0D4360E-6E0D-4B81-940D-63142F1EF2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E313418-5C8D-4F39-A401-C8C8AAD1D6B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3E2EA47F-5856-46D5-AAE6-B0D58BFB8FDF}">
      <dgm:prSet/>
      <dgm:spPr/>
      <dgm:t>
        <a:bodyPr/>
        <a:lstStyle/>
        <a:p>
          <a:pPr rtl="0"/>
          <a:r>
            <a:rPr lang="en-US" b="0" dirty="0" smtClean="0"/>
            <a:t>Point Source</a:t>
          </a:r>
          <a:endParaRPr lang="en-US" b="0" dirty="0"/>
        </a:p>
      </dgm:t>
    </dgm:pt>
    <dgm:pt modelId="{7EFCE1C5-83D4-44AD-A91F-8710BBCB6584}" type="parTrans" cxnId="{F8C084F8-716E-4814-808E-60DB0A1A2B54}">
      <dgm:prSet/>
      <dgm:spPr/>
      <dgm:t>
        <a:bodyPr/>
        <a:lstStyle/>
        <a:p>
          <a:endParaRPr lang="en-US"/>
        </a:p>
      </dgm:t>
    </dgm:pt>
    <dgm:pt modelId="{DED3FE9E-8682-4251-80B1-F5890D7CDA19}" type="sibTrans" cxnId="{F8C084F8-716E-4814-808E-60DB0A1A2B54}">
      <dgm:prSet/>
      <dgm:spPr/>
      <dgm:t>
        <a:bodyPr/>
        <a:lstStyle/>
        <a:p>
          <a:endParaRPr lang="en-US"/>
        </a:p>
      </dgm:t>
    </dgm:pt>
    <dgm:pt modelId="{6C571134-26A8-4596-ACEE-EEC91FDBB8FC}">
      <dgm:prSet/>
      <dgm:spPr/>
      <dgm:t>
        <a:bodyPr/>
        <a:lstStyle/>
        <a:p>
          <a:pPr rtl="0"/>
          <a:r>
            <a:rPr lang="en-US" dirty="0" smtClean="0"/>
            <a:t>Any discernible, confined, and discrete conveyance:</a:t>
          </a:r>
          <a:endParaRPr lang="en-US" dirty="0"/>
        </a:p>
      </dgm:t>
    </dgm:pt>
    <dgm:pt modelId="{136D0982-C9F2-4376-B09F-6F71D3B296BD}" type="parTrans" cxnId="{4C7918A3-D3FF-4ED0-9487-4E626144D805}">
      <dgm:prSet/>
      <dgm:spPr/>
      <dgm:t>
        <a:bodyPr/>
        <a:lstStyle/>
        <a:p>
          <a:endParaRPr lang="en-US"/>
        </a:p>
      </dgm:t>
    </dgm:pt>
    <dgm:pt modelId="{8D9A5CA5-32AC-4306-A3DE-5193B0DDFA36}" type="sibTrans" cxnId="{4C7918A3-D3FF-4ED0-9487-4E626144D805}">
      <dgm:prSet/>
      <dgm:spPr/>
      <dgm:t>
        <a:bodyPr/>
        <a:lstStyle/>
        <a:p>
          <a:endParaRPr lang="en-US"/>
        </a:p>
      </dgm:t>
    </dgm:pt>
    <dgm:pt modelId="{81A75E49-CE5E-4244-A6A2-AB1159C7B249}">
      <dgm:prSet/>
      <dgm:spPr/>
      <dgm:t>
        <a:bodyPr/>
        <a:lstStyle/>
        <a:p>
          <a:pPr rtl="0"/>
          <a:r>
            <a:rPr lang="en-US" dirty="0" smtClean="0"/>
            <a:t>including, (but not limited to), any</a:t>
          </a:r>
          <a:endParaRPr lang="en-US" dirty="0"/>
        </a:p>
      </dgm:t>
    </dgm:pt>
    <dgm:pt modelId="{3A806024-30B7-4352-96A7-CCBB0A8AFDC0}" type="parTrans" cxnId="{824453D2-5A71-454E-8C13-589125A419DC}">
      <dgm:prSet/>
      <dgm:spPr/>
      <dgm:t>
        <a:bodyPr/>
        <a:lstStyle/>
        <a:p>
          <a:endParaRPr lang="en-US"/>
        </a:p>
      </dgm:t>
    </dgm:pt>
    <dgm:pt modelId="{DEF2BA86-DEBC-4617-8C19-53824E0256AE}" type="sibTrans" cxnId="{824453D2-5A71-454E-8C13-589125A419DC}">
      <dgm:prSet/>
      <dgm:spPr/>
      <dgm:t>
        <a:bodyPr/>
        <a:lstStyle/>
        <a:p>
          <a:endParaRPr lang="en-US"/>
        </a:p>
      </dgm:t>
    </dgm:pt>
    <dgm:pt modelId="{47B4A4D1-C877-4786-BA7B-0198D9B32DC7}">
      <dgm:prSet/>
      <dgm:spPr/>
      <dgm:t>
        <a:bodyPr/>
        <a:lstStyle/>
        <a:p>
          <a:pPr rtl="0"/>
          <a:r>
            <a:rPr lang="en-US" dirty="0" smtClean="0"/>
            <a:t>pipe, ditch, channel, tunnel, </a:t>
          </a:r>
          <a:endParaRPr lang="en-US" dirty="0"/>
        </a:p>
      </dgm:t>
    </dgm:pt>
    <dgm:pt modelId="{51E1719C-C3E8-4873-83E4-B00E18CBF4BC}" type="parTrans" cxnId="{E077132E-7D5A-4708-8D1D-95BA60C35CBB}">
      <dgm:prSet/>
      <dgm:spPr/>
      <dgm:t>
        <a:bodyPr/>
        <a:lstStyle/>
        <a:p>
          <a:endParaRPr lang="en-US"/>
        </a:p>
      </dgm:t>
    </dgm:pt>
    <dgm:pt modelId="{0B2054AC-590D-4D8D-A067-29B1A7FEB224}" type="sibTrans" cxnId="{E077132E-7D5A-4708-8D1D-95BA60C35CBB}">
      <dgm:prSet/>
      <dgm:spPr/>
      <dgm:t>
        <a:bodyPr/>
        <a:lstStyle/>
        <a:p>
          <a:endParaRPr lang="en-US"/>
        </a:p>
      </dgm:t>
    </dgm:pt>
    <dgm:pt modelId="{78AC23AA-1070-4799-A273-FACAC01D49FA}">
      <dgm:prSet/>
      <dgm:spPr/>
      <dgm:t>
        <a:bodyPr/>
        <a:lstStyle/>
        <a:p>
          <a:pPr rtl="0"/>
          <a:r>
            <a:rPr lang="en-US" dirty="0" smtClean="0"/>
            <a:t>conduit, well, discrete fissure, container,</a:t>
          </a:r>
          <a:endParaRPr lang="en-US" dirty="0"/>
        </a:p>
      </dgm:t>
    </dgm:pt>
    <dgm:pt modelId="{425BA0ED-67E9-40DF-BCF9-4FD06827EF65}" type="parTrans" cxnId="{1EB302E8-8CCD-4137-944C-E8BEBE0DDA6C}">
      <dgm:prSet/>
      <dgm:spPr/>
      <dgm:t>
        <a:bodyPr/>
        <a:lstStyle/>
        <a:p>
          <a:endParaRPr lang="en-US"/>
        </a:p>
      </dgm:t>
    </dgm:pt>
    <dgm:pt modelId="{D6C0BF81-E4D3-4F10-8781-A8FE49A82BDF}" type="sibTrans" cxnId="{1EB302E8-8CCD-4137-944C-E8BEBE0DDA6C}">
      <dgm:prSet/>
      <dgm:spPr/>
      <dgm:t>
        <a:bodyPr/>
        <a:lstStyle/>
        <a:p>
          <a:endParaRPr lang="en-US"/>
        </a:p>
      </dgm:t>
    </dgm:pt>
    <dgm:pt modelId="{ADD26D9D-406E-4292-8B4E-8927A34BBC81}">
      <dgm:prSet/>
      <dgm:spPr/>
      <dgm:t>
        <a:bodyPr/>
        <a:lstStyle/>
        <a:p>
          <a:pPr rtl="0"/>
          <a:r>
            <a:rPr lang="en-US" dirty="0" smtClean="0"/>
            <a:t>Rolling stock, concentrated animal feeding operation,</a:t>
          </a:r>
          <a:endParaRPr lang="en-US" dirty="0"/>
        </a:p>
      </dgm:t>
    </dgm:pt>
    <dgm:pt modelId="{97DA80C6-6090-42FD-85FF-52A25EC82984}" type="parTrans" cxnId="{706D22B8-5C55-463F-A456-0AF6505F1BA6}">
      <dgm:prSet/>
      <dgm:spPr/>
      <dgm:t>
        <a:bodyPr/>
        <a:lstStyle/>
        <a:p>
          <a:endParaRPr lang="en-US"/>
        </a:p>
      </dgm:t>
    </dgm:pt>
    <dgm:pt modelId="{D1A82D0A-D91D-4B20-9765-7958FF143372}" type="sibTrans" cxnId="{706D22B8-5C55-463F-A456-0AF6505F1BA6}">
      <dgm:prSet/>
      <dgm:spPr/>
      <dgm:t>
        <a:bodyPr/>
        <a:lstStyle/>
        <a:p>
          <a:endParaRPr lang="en-US"/>
        </a:p>
      </dgm:t>
    </dgm:pt>
    <dgm:pt modelId="{42104E7C-60FA-4D75-AB58-594F91E0A717}">
      <dgm:prSet/>
      <dgm:spPr/>
      <dgm:t>
        <a:bodyPr/>
        <a:lstStyle/>
        <a:p>
          <a:pPr rtl="0"/>
          <a:r>
            <a:rPr lang="en-US" dirty="0" smtClean="0"/>
            <a:t>or vessel or floating craft ...  </a:t>
          </a:r>
          <a:endParaRPr lang="en-US" dirty="0"/>
        </a:p>
      </dgm:t>
    </dgm:pt>
    <dgm:pt modelId="{D0805EA7-A9CA-465F-8A6D-6B9F2A5F76AA}" type="parTrans" cxnId="{08062269-BECD-434A-A5E4-5DB621239FA4}">
      <dgm:prSet/>
      <dgm:spPr/>
      <dgm:t>
        <a:bodyPr/>
        <a:lstStyle/>
        <a:p>
          <a:endParaRPr lang="en-US"/>
        </a:p>
      </dgm:t>
    </dgm:pt>
    <dgm:pt modelId="{2F998D56-07EA-4E4F-B527-E7B6CE168674}" type="sibTrans" cxnId="{08062269-BECD-434A-A5E4-5DB621239FA4}">
      <dgm:prSet/>
      <dgm:spPr/>
      <dgm:t>
        <a:bodyPr/>
        <a:lstStyle/>
        <a:p>
          <a:endParaRPr lang="en-US"/>
        </a:p>
      </dgm:t>
    </dgm:pt>
    <dgm:pt modelId="{436F9463-8742-4286-8274-9B5D920D9C9E}">
      <dgm:prSet/>
      <dgm:spPr/>
      <dgm:t>
        <a:bodyPr/>
        <a:lstStyle/>
        <a:p>
          <a:pPr rtl="0"/>
          <a:r>
            <a:rPr lang="en-US" i="1" dirty="0" smtClean="0"/>
            <a:t>Does not include agricultural storm water discharges and return flows from agricultural irrigation (politics!)</a:t>
          </a:r>
          <a:endParaRPr lang="en-US" dirty="0"/>
        </a:p>
      </dgm:t>
    </dgm:pt>
    <dgm:pt modelId="{AF0FF065-7599-4B81-AB48-ACC0AD270E0E}" type="parTrans" cxnId="{8A2563EB-8B50-4E32-9C7D-D7E2DA4A96C6}">
      <dgm:prSet/>
      <dgm:spPr/>
      <dgm:t>
        <a:bodyPr/>
        <a:lstStyle/>
        <a:p>
          <a:endParaRPr lang="en-US"/>
        </a:p>
      </dgm:t>
    </dgm:pt>
    <dgm:pt modelId="{CE760C61-7C07-4413-87B1-77C6C639FDA9}" type="sibTrans" cxnId="{8A2563EB-8B50-4E32-9C7D-D7E2DA4A96C6}">
      <dgm:prSet/>
      <dgm:spPr/>
      <dgm:t>
        <a:bodyPr/>
        <a:lstStyle/>
        <a:p>
          <a:endParaRPr lang="en-US"/>
        </a:p>
      </dgm:t>
    </dgm:pt>
    <dgm:pt modelId="{C5455D2D-F814-4399-BAA6-350F76715E38}">
      <dgm:prSet/>
      <dgm:spPr/>
      <dgm:t>
        <a:bodyPr/>
        <a:lstStyle/>
        <a:p>
          <a:pPr rtl="0"/>
          <a:r>
            <a:rPr lang="en-US" b="0" dirty="0" smtClean="0"/>
            <a:t>Non-Point Source</a:t>
          </a:r>
          <a:endParaRPr lang="en-US" dirty="0"/>
        </a:p>
      </dgm:t>
    </dgm:pt>
    <dgm:pt modelId="{3AA7CF3A-FEC1-4B11-93DC-6B7DE8CC5B12}" type="parTrans" cxnId="{1F87241A-A57A-4176-9E15-90E106654AB9}">
      <dgm:prSet/>
      <dgm:spPr/>
      <dgm:t>
        <a:bodyPr/>
        <a:lstStyle/>
        <a:p>
          <a:endParaRPr lang="en-US"/>
        </a:p>
      </dgm:t>
    </dgm:pt>
    <dgm:pt modelId="{2AC5F292-0F3D-4290-B704-A08A6856E7EC}" type="sibTrans" cxnId="{1F87241A-A57A-4176-9E15-90E106654AB9}">
      <dgm:prSet/>
      <dgm:spPr/>
      <dgm:t>
        <a:bodyPr/>
        <a:lstStyle/>
        <a:p>
          <a:endParaRPr lang="en-US"/>
        </a:p>
      </dgm:t>
    </dgm:pt>
    <dgm:pt modelId="{01F8B115-CBE1-404E-A503-8697361CDA27}">
      <dgm:prSet/>
      <dgm:spPr/>
      <dgm:t>
        <a:bodyPr/>
        <a:lstStyle/>
        <a:p>
          <a:pPr rtl="0"/>
          <a:r>
            <a:rPr lang="en-US" dirty="0" smtClean="0"/>
            <a:t>Any diffuse source of pollutant discharge</a:t>
          </a:r>
          <a:endParaRPr lang="en-US" dirty="0"/>
        </a:p>
      </dgm:t>
    </dgm:pt>
    <dgm:pt modelId="{4BCF75C1-1F11-4FDD-AB68-F28B312BCEAF}" type="parTrans" cxnId="{E20FE14E-A077-47F9-8808-2EA0F1C0BA11}">
      <dgm:prSet/>
      <dgm:spPr/>
      <dgm:t>
        <a:bodyPr/>
        <a:lstStyle/>
        <a:p>
          <a:endParaRPr lang="en-US"/>
        </a:p>
      </dgm:t>
    </dgm:pt>
    <dgm:pt modelId="{2270FBBB-D2E9-410B-B369-F9812AEA9B09}" type="sibTrans" cxnId="{E20FE14E-A077-47F9-8808-2EA0F1C0BA11}">
      <dgm:prSet/>
      <dgm:spPr/>
      <dgm:t>
        <a:bodyPr/>
        <a:lstStyle/>
        <a:p>
          <a:endParaRPr lang="en-US"/>
        </a:p>
      </dgm:t>
    </dgm:pt>
    <dgm:pt modelId="{E0F4337D-8841-4EED-B9EA-AFC9D614FF7E}">
      <dgm:prSet/>
      <dgm:spPr/>
      <dgm:t>
        <a:bodyPr/>
        <a:lstStyle/>
        <a:p>
          <a:pPr rtl="0"/>
          <a:r>
            <a:rPr lang="en-US" dirty="0" smtClean="0"/>
            <a:t>Often the single largest remaining source of pollution</a:t>
          </a:r>
          <a:endParaRPr lang="en-US" dirty="0"/>
        </a:p>
      </dgm:t>
    </dgm:pt>
    <dgm:pt modelId="{8857CDD5-820B-4151-B28B-7A99B1360FD8}" type="parTrans" cxnId="{E86A8597-F7A5-49A2-BE80-DD288307D45B}">
      <dgm:prSet/>
      <dgm:spPr/>
      <dgm:t>
        <a:bodyPr/>
        <a:lstStyle/>
        <a:p>
          <a:endParaRPr lang="en-US"/>
        </a:p>
      </dgm:t>
    </dgm:pt>
    <dgm:pt modelId="{C7FBE094-BA34-4AF1-A43D-9C1E2654CC01}" type="sibTrans" cxnId="{E86A8597-F7A5-49A2-BE80-DD288307D45B}">
      <dgm:prSet/>
      <dgm:spPr/>
      <dgm:t>
        <a:bodyPr/>
        <a:lstStyle/>
        <a:p>
          <a:endParaRPr lang="en-US"/>
        </a:p>
      </dgm:t>
    </dgm:pt>
    <dgm:pt modelId="{377241DC-BE01-4097-81DB-3C518F3B5C2F}">
      <dgm:prSet/>
      <dgm:spPr/>
      <dgm:t>
        <a:bodyPr/>
        <a:lstStyle/>
        <a:p>
          <a:pPr rtl="0"/>
          <a:r>
            <a:rPr lang="en-US" dirty="0" smtClean="0"/>
            <a:t>Regulation left mostly to states</a:t>
          </a:r>
          <a:endParaRPr lang="en-US" dirty="0"/>
        </a:p>
      </dgm:t>
    </dgm:pt>
    <dgm:pt modelId="{80F2F2E9-7AE1-4C36-BC21-B016C495DCBC}" type="parTrans" cxnId="{B299CBB5-B437-4753-9A1E-6FF408FE044F}">
      <dgm:prSet/>
      <dgm:spPr/>
      <dgm:t>
        <a:bodyPr/>
        <a:lstStyle/>
        <a:p>
          <a:endParaRPr lang="en-US"/>
        </a:p>
      </dgm:t>
    </dgm:pt>
    <dgm:pt modelId="{BB39E561-DED2-4615-BDC0-6D9DE829A5EB}" type="sibTrans" cxnId="{B299CBB5-B437-4753-9A1E-6FF408FE044F}">
      <dgm:prSet/>
      <dgm:spPr/>
      <dgm:t>
        <a:bodyPr/>
        <a:lstStyle/>
        <a:p>
          <a:endParaRPr lang="en-US"/>
        </a:p>
      </dgm:t>
    </dgm:pt>
    <dgm:pt modelId="{11556B53-D9AB-497A-9200-4A0F1E4B5994}">
      <dgm:prSet/>
      <dgm:spPr/>
      <dgm:t>
        <a:bodyPr/>
        <a:lstStyle/>
        <a:p>
          <a:pPr rtl="0"/>
          <a:r>
            <a:rPr lang="en-US" i="1" dirty="0" smtClean="0"/>
            <a:t>see</a:t>
          </a:r>
          <a:r>
            <a:rPr lang="en-US" dirty="0" smtClean="0"/>
            <a:t> Coastal Zone Management Act</a:t>
          </a:r>
          <a:endParaRPr lang="en-US" dirty="0"/>
        </a:p>
      </dgm:t>
    </dgm:pt>
    <dgm:pt modelId="{BE4D8E8A-EDD1-4305-9B4A-A642CC7D1BAB}" type="parTrans" cxnId="{2F20D9F2-6FAE-426A-BD81-28C9ABBAE2C7}">
      <dgm:prSet/>
      <dgm:spPr/>
      <dgm:t>
        <a:bodyPr/>
        <a:lstStyle/>
        <a:p>
          <a:endParaRPr lang="en-US"/>
        </a:p>
      </dgm:t>
    </dgm:pt>
    <dgm:pt modelId="{65267989-34D0-44E1-838E-159111B36B7D}" type="sibTrans" cxnId="{2F20D9F2-6FAE-426A-BD81-28C9ABBAE2C7}">
      <dgm:prSet/>
      <dgm:spPr/>
      <dgm:t>
        <a:bodyPr/>
        <a:lstStyle/>
        <a:p>
          <a:endParaRPr lang="en-US"/>
        </a:p>
      </dgm:t>
    </dgm:pt>
    <dgm:pt modelId="{59240315-353B-4E39-BEB6-A74EB8F8CD42}" type="pres">
      <dgm:prSet presAssocID="{4E313418-5C8D-4F39-A401-C8C8AAD1D6BE}" presName="linear" presStyleCnt="0">
        <dgm:presLayoutVars>
          <dgm:animLvl val="lvl"/>
          <dgm:resizeHandles val="exact"/>
        </dgm:presLayoutVars>
      </dgm:prSet>
      <dgm:spPr/>
      <dgm:t>
        <a:bodyPr/>
        <a:lstStyle/>
        <a:p>
          <a:endParaRPr lang="en-US"/>
        </a:p>
      </dgm:t>
    </dgm:pt>
    <dgm:pt modelId="{F725EA7D-FB7A-4D99-8FE6-FB27450C4CAC}" type="pres">
      <dgm:prSet presAssocID="{3E2EA47F-5856-46D5-AAE6-B0D58BFB8FDF}" presName="parentText" presStyleLbl="node1" presStyleIdx="0" presStyleCnt="2">
        <dgm:presLayoutVars>
          <dgm:chMax val="0"/>
          <dgm:bulletEnabled val="1"/>
        </dgm:presLayoutVars>
      </dgm:prSet>
      <dgm:spPr/>
      <dgm:t>
        <a:bodyPr/>
        <a:lstStyle/>
        <a:p>
          <a:endParaRPr lang="en-US"/>
        </a:p>
      </dgm:t>
    </dgm:pt>
    <dgm:pt modelId="{D3B3D664-3148-4E98-877F-8EC320A57281}" type="pres">
      <dgm:prSet presAssocID="{3E2EA47F-5856-46D5-AAE6-B0D58BFB8FDF}" presName="childText" presStyleLbl="revTx" presStyleIdx="0" presStyleCnt="2">
        <dgm:presLayoutVars>
          <dgm:bulletEnabled val="1"/>
        </dgm:presLayoutVars>
      </dgm:prSet>
      <dgm:spPr/>
      <dgm:t>
        <a:bodyPr/>
        <a:lstStyle/>
        <a:p>
          <a:endParaRPr lang="en-US"/>
        </a:p>
      </dgm:t>
    </dgm:pt>
    <dgm:pt modelId="{027ADCCB-2A09-45D9-BE8A-E82D963E4000}" type="pres">
      <dgm:prSet presAssocID="{C5455D2D-F814-4399-BAA6-350F76715E38}" presName="parentText" presStyleLbl="node1" presStyleIdx="1" presStyleCnt="2">
        <dgm:presLayoutVars>
          <dgm:chMax val="0"/>
          <dgm:bulletEnabled val="1"/>
        </dgm:presLayoutVars>
      </dgm:prSet>
      <dgm:spPr/>
      <dgm:t>
        <a:bodyPr/>
        <a:lstStyle/>
        <a:p>
          <a:endParaRPr lang="en-US"/>
        </a:p>
      </dgm:t>
    </dgm:pt>
    <dgm:pt modelId="{06945E36-A64B-45E8-95D1-C471528A8D1E}" type="pres">
      <dgm:prSet presAssocID="{C5455D2D-F814-4399-BAA6-350F76715E38}" presName="childText" presStyleLbl="revTx" presStyleIdx="1" presStyleCnt="2">
        <dgm:presLayoutVars>
          <dgm:bulletEnabled val="1"/>
        </dgm:presLayoutVars>
      </dgm:prSet>
      <dgm:spPr/>
      <dgm:t>
        <a:bodyPr/>
        <a:lstStyle/>
        <a:p>
          <a:endParaRPr lang="en-US"/>
        </a:p>
      </dgm:t>
    </dgm:pt>
  </dgm:ptLst>
  <dgm:cxnLst>
    <dgm:cxn modelId="{706D22B8-5C55-463F-A456-0AF6505F1BA6}" srcId="{6C571134-26A8-4596-ACEE-EEC91FDBB8FC}" destId="{ADD26D9D-406E-4292-8B4E-8927A34BBC81}" srcOrd="3" destOrd="0" parTransId="{97DA80C6-6090-42FD-85FF-52A25EC82984}" sibTransId="{D1A82D0A-D91D-4B20-9765-7958FF143372}"/>
    <dgm:cxn modelId="{E86A8597-F7A5-49A2-BE80-DD288307D45B}" srcId="{C5455D2D-F814-4399-BAA6-350F76715E38}" destId="{E0F4337D-8841-4EED-B9EA-AFC9D614FF7E}" srcOrd="1" destOrd="0" parTransId="{8857CDD5-820B-4151-B28B-7A99B1360FD8}" sibTransId="{C7FBE094-BA34-4AF1-A43D-9C1E2654CC01}"/>
    <dgm:cxn modelId="{E374C822-E712-4807-8BD4-A8EB4AC3C165}" type="presOf" srcId="{3E2EA47F-5856-46D5-AAE6-B0D58BFB8FDF}" destId="{F725EA7D-FB7A-4D99-8FE6-FB27450C4CAC}" srcOrd="0" destOrd="0" presId="urn:microsoft.com/office/officeart/2005/8/layout/vList2"/>
    <dgm:cxn modelId="{A89E73D8-113F-404C-99E2-F37940765DD2}" type="presOf" srcId="{01F8B115-CBE1-404E-A503-8697361CDA27}" destId="{06945E36-A64B-45E8-95D1-C471528A8D1E}" srcOrd="0" destOrd="0" presId="urn:microsoft.com/office/officeart/2005/8/layout/vList2"/>
    <dgm:cxn modelId="{D978B476-8E2A-4213-BB74-8524B9BD3866}" type="presOf" srcId="{47B4A4D1-C877-4786-BA7B-0198D9B32DC7}" destId="{D3B3D664-3148-4E98-877F-8EC320A57281}" srcOrd="0" destOrd="2" presId="urn:microsoft.com/office/officeart/2005/8/layout/vList2"/>
    <dgm:cxn modelId="{824453D2-5A71-454E-8C13-589125A419DC}" srcId="{6C571134-26A8-4596-ACEE-EEC91FDBB8FC}" destId="{81A75E49-CE5E-4244-A6A2-AB1159C7B249}" srcOrd="0" destOrd="0" parTransId="{3A806024-30B7-4352-96A7-CCBB0A8AFDC0}" sibTransId="{DEF2BA86-DEBC-4617-8C19-53824E0256AE}"/>
    <dgm:cxn modelId="{F8C084F8-716E-4814-808E-60DB0A1A2B54}" srcId="{4E313418-5C8D-4F39-A401-C8C8AAD1D6BE}" destId="{3E2EA47F-5856-46D5-AAE6-B0D58BFB8FDF}" srcOrd="0" destOrd="0" parTransId="{7EFCE1C5-83D4-44AD-A91F-8710BBCB6584}" sibTransId="{DED3FE9E-8682-4251-80B1-F5890D7CDA19}"/>
    <dgm:cxn modelId="{DC3B99D3-CE71-40E1-974F-C6F04AB02E70}" type="presOf" srcId="{436F9463-8742-4286-8274-9B5D920D9C9E}" destId="{D3B3D664-3148-4E98-877F-8EC320A57281}" srcOrd="0" destOrd="6" presId="urn:microsoft.com/office/officeart/2005/8/layout/vList2"/>
    <dgm:cxn modelId="{221BEEB7-14FD-4FA8-9286-76CF28A0C1C1}" type="presOf" srcId="{78AC23AA-1070-4799-A273-FACAC01D49FA}" destId="{D3B3D664-3148-4E98-877F-8EC320A57281}" srcOrd="0" destOrd="3" presId="urn:microsoft.com/office/officeart/2005/8/layout/vList2"/>
    <dgm:cxn modelId="{1EB302E8-8CCD-4137-944C-E8BEBE0DDA6C}" srcId="{6C571134-26A8-4596-ACEE-EEC91FDBB8FC}" destId="{78AC23AA-1070-4799-A273-FACAC01D49FA}" srcOrd="2" destOrd="0" parTransId="{425BA0ED-67E9-40DF-BCF9-4FD06827EF65}" sibTransId="{D6C0BF81-E4D3-4F10-8781-A8FE49A82BDF}"/>
    <dgm:cxn modelId="{553E1BFA-5EA7-4138-B4FF-8DC364182372}" type="presOf" srcId="{81A75E49-CE5E-4244-A6A2-AB1159C7B249}" destId="{D3B3D664-3148-4E98-877F-8EC320A57281}" srcOrd="0" destOrd="1" presId="urn:microsoft.com/office/officeart/2005/8/layout/vList2"/>
    <dgm:cxn modelId="{E077132E-7D5A-4708-8D1D-95BA60C35CBB}" srcId="{6C571134-26A8-4596-ACEE-EEC91FDBB8FC}" destId="{47B4A4D1-C877-4786-BA7B-0198D9B32DC7}" srcOrd="1" destOrd="0" parTransId="{51E1719C-C3E8-4873-83E4-B00E18CBF4BC}" sibTransId="{0B2054AC-590D-4D8D-A067-29B1A7FEB224}"/>
    <dgm:cxn modelId="{8A2563EB-8B50-4E32-9C7D-D7E2DA4A96C6}" srcId="{3E2EA47F-5856-46D5-AAE6-B0D58BFB8FDF}" destId="{436F9463-8742-4286-8274-9B5D920D9C9E}" srcOrd="1" destOrd="0" parTransId="{AF0FF065-7599-4B81-AB48-ACC0AD270E0E}" sibTransId="{CE760C61-7C07-4413-87B1-77C6C639FDA9}"/>
    <dgm:cxn modelId="{07FD7858-58EE-4158-99B9-85A2734932E9}" type="presOf" srcId="{42104E7C-60FA-4D75-AB58-594F91E0A717}" destId="{D3B3D664-3148-4E98-877F-8EC320A57281}" srcOrd="0" destOrd="5" presId="urn:microsoft.com/office/officeart/2005/8/layout/vList2"/>
    <dgm:cxn modelId="{E20FE14E-A077-47F9-8808-2EA0F1C0BA11}" srcId="{C5455D2D-F814-4399-BAA6-350F76715E38}" destId="{01F8B115-CBE1-404E-A503-8697361CDA27}" srcOrd="0" destOrd="0" parTransId="{4BCF75C1-1F11-4FDD-AB68-F28B312BCEAF}" sibTransId="{2270FBBB-D2E9-410B-B369-F9812AEA9B09}"/>
    <dgm:cxn modelId="{BE7DD794-8F12-4A1D-8B02-A0FDD2EDC803}" type="presOf" srcId="{11556B53-D9AB-497A-9200-4A0F1E4B5994}" destId="{06945E36-A64B-45E8-95D1-C471528A8D1E}" srcOrd="0" destOrd="3" presId="urn:microsoft.com/office/officeart/2005/8/layout/vList2"/>
    <dgm:cxn modelId="{1F87241A-A57A-4176-9E15-90E106654AB9}" srcId="{4E313418-5C8D-4F39-A401-C8C8AAD1D6BE}" destId="{C5455D2D-F814-4399-BAA6-350F76715E38}" srcOrd="1" destOrd="0" parTransId="{3AA7CF3A-FEC1-4B11-93DC-6B7DE8CC5B12}" sibTransId="{2AC5F292-0F3D-4290-B704-A08A6856E7EC}"/>
    <dgm:cxn modelId="{F07C2315-D7F0-4371-A58C-BB96E8843E1F}" type="presOf" srcId="{C5455D2D-F814-4399-BAA6-350F76715E38}" destId="{027ADCCB-2A09-45D9-BE8A-E82D963E4000}" srcOrd="0" destOrd="0" presId="urn:microsoft.com/office/officeart/2005/8/layout/vList2"/>
    <dgm:cxn modelId="{8EF14CE3-8936-4D99-9E29-AC0EAB9A1AEA}" type="presOf" srcId="{377241DC-BE01-4097-81DB-3C518F3B5C2F}" destId="{06945E36-A64B-45E8-95D1-C471528A8D1E}" srcOrd="0" destOrd="2" presId="urn:microsoft.com/office/officeart/2005/8/layout/vList2"/>
    <dgm:cxn modelId="{2F20D9F2-6FAE-426A-BD81-28C9ABBAE2C7}" srcId="{377241DC-BE01-4097-81DB-3C518F3B5C2F}" destId="{11556B53-D9AB-497A-9200-4A0F1E4B5994}" srcOrd="0" destOrd="0" parTransId="{BE4D8E8A-EDD1-4305-9B4A-A642CC7D1BAB}" sibTransId="{65267989-34D0-44E1-838E-159111B36B7D}"/>
    <dgm:cxn modelId="{4C7918A3-D3FF-4ED0-9487-4E626144D805}" srcId="{3E2EA47F-5856-46D5-AAE6-B0D58BFB8FDF}" destId="{6C571134-26A8-4596-ACEE-EEC91FDBB8FC}" srcOrd="0" destOrd="0" parTransId="{136D0982-C9F2-4376-B09F-6F71D3B296BD}" sibTransId="{8D9A5CA5-32AC-4306-A3DE-5193B0DDFA36}"/>
    <dgm:cxn modelId="{84BBD5FF-5125-46E0-ACBE-4F5838FDE803}" type="presOf" srcId="{4E313418-5C8D-4F39-A401-C8C8AAD1D6BE}" destId="{59240315-353B-4E39-BEB6-A74EB8F8CD42}" srcOrd="0" destOrd="0" presId="urn:microsoft.com/office/officeart/2005/8/layout/vList2"/>
    <dgm:cxn modelId="{C0233CDD-5136-46A5-94F3-713BB5424ED6}" type="presOf" srcId="{ADD26D9D-406E-4292-8B4E-8927A34BBC81}" destId="{D3B3D664-3148-4E98-877F-8EC320A57281}" srcOrd="0" destOrd="4" presId="urn:microsoft.com/office/officeart/2005/8/layout/vList2"/>
    <dgm:cxn modelId="{B299CBB5-B437-4753-9A1E-6FF408FE044F}" srcId="{C5455D2D-F814-4399-BAA6-350F76715E38}" destId="{377241DC-BE01-4097-81DB-3C518F3B5C2F}" srcOrd="2" destOrd="0" parTransId="{80F2F2E9-7AE1-4C36-BC21-B016C495DCBC}" sibTransId="{BB39E561-DED2-4615-BDC0-6D9DE829A5EB}"/>
    <dgm:cxn modelId="{08062269-BECD-434A-A5E4-5DB621239FA4}" srcId="{6C571134-26A8-4596-ACEE-EEC91FDBB8FC}" destId="{42104E7C-60FA-4D75-AB58-594F91E0A717}" srcOrd="4" destOrd="0" parTransId="{D0805EA7-A9CA-465F-8A6D-6B9F2A5F76AA}" sibTransId="{2F998D56-07EA-4E4F-B527-E7B6CE168674}"/>
    <dgm:cxn modelId="{E5FDF567-FE7F-44F3-9D5B-C3548C0CC787}" type="presOf" srcId="{6C571134-26A8-4596-ACEE-EEC91FDBB8FC}" destId="{D3B3D664-3148-4E98-877F-8EC320A57281}" srcOrd="0" destOrd="0" presId="urn:microsoft.com/office/officeart/2005/8/layout/vList2"/>
    <dgm:cxn modelId="{85B20BF2-063A-4C69-9750-62E35F541C3D}" type="presOf" srcId="{E0F4337D-8841-4EED-B9EA-AFC9D614FF7E}" destId="{06945E36-A64B-45E8-95D1-C471528A8D1E}" srcOrd="0" destOrd="1" presId="urn:microsoft.com/office/officeart/2005/8/layout/vList2"/>
    <dgm:cxn modelId="{A4855E6E-AA41-4680-8546-EC46270F5356}" type="presParOf" srcId="{59240315-353B-4E39-BEB6-A74EB8F8CD42}" destId="{F725EA7D-FB7A-4D99-8FE6-FB27450C4CAC}" srcOrd="0" destOrd="0" presId="urn:microsoft.com/office/officeart/2005/8/layout/vList2"/>
    <dgm:cxn modelId="{DEA40BB8-198E-4B3B-BA66-7D7068C6CDD2}" type="presParOf" srcId="{59240315-353B-4E39-BEB6-A74EB8F8CD42}" destId="{D3B3D664-3148-4E98-877F-8EC320A57281}" srcOrd="1" destOrd="0" presId="urn:microsoft.com/office/officeart/2005/8/layout/vList2"/>
    <dgm:cxn modelId="{5601E7D6-2898-4C0C-BBA6-FB06F06773DC}" type="presParOf" srcId="{59240315-353B-4E39-BEB6-A74EB8F8CD42}" destId="{027ADCCB-2A09-45D9-BE8A-E82D963E4000}" srcOrd="2" destOrd="0" presId="urn:microsoft.com/office/officeart/2005/8/layout/vList2"/>
    <dgm:cxn modelId="{57FBCEC8-DA57-4EAF-8028-3814170F738D}" type="presParOf" srcId="{59240315-353B-4E39-BEB6-A74EB8F8CD42}" destId="{06945E36-A64B-45E8-95D1-C471528A8D1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516ABE-BCD4-4F65-9170-973F52F4A7A1}"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73C46EC5-A42E-400A-B0E2-DAA6496CEDBD}">
      <dgm:prSet/>
      <dgm:spPr/>
      <dgm:t>
        <a:bodyPr/>
        <a:lstStyle/>
        <a:p>
          <a:pPr rtl="0"/>
          <a:r>
            <a:rPr lang="en-US" b="1" dirty="0" smtClean="0"/>
            <a:t>Pollutant:</a:t>
          </a:r>
          <a:endParaRPr lang="en-US" dirty="0"/>
        </a:p>
      </dgm:t>
    </dgm:pt>
    <dgm:pt modelId="{3297411C-4840-4B9A-8D26-173DA44DFF5F}" type="parTrans" cxnId="{50A49426-57D3-4410-B430-A5AD2B94713D}">
      <dgm:prSet/>
      <dgm:spPr/>
      <dgm:t>
        <a:bodyPr/>
        <a:lstStyle/>
        <a:p>
          <a:endParaRPr lang="en-US"/>
        </a:p>
      </dgm:t>
    </dgm:pt>
    <dgm:pt modelId="{EAB485B8-EECD-436E-9D7F-187FAB685CE1}" type="sibTrans" cxnId="{50A49426-57D3-4410-B430-A5AD2B94713D}">
      <dgm:prSet/>
      <dgm:spPr/>
      <dgm:t>
        <a:bodyPr/>
        <a:lstStyle/>
        <a:p>
          <a:endParaRPr lang="en-US"/>
        </a:p>
      </dgm:t>
    </dgm:pt>
    <dgm:pt modelId="{FB4BFBFD-DC04-42A4-BEB4-6FCAF4D62703}">
      <dgm:prSet/>
      <dgm:spPr/>
      <dgm:t>
        <a:bodyPr/>
        <a:lstStyle/>
        <a:p>
          <a:pPr rtl="0"/>
          <a:r>
            <a:rPr lang="en-US" dirty="0" smtClean="0"/>
            <a:t>Dredged spoil, solid waste, </a:t>
          </a:r>
          <a:endParaRPr lang="en-US" dirty="0"/>
        </a:p>
      </dgm:t>
    </dgm:pt>
    <dgm:pt modelId="{E9AB4034-2DD6-4CC8-B94F-5F71CE28ABBD}" type="parTrans" cxnId="{71D67108-A326-4C78-A4DA-A3322C2405E0}">
      <dgm:prSet/>
      <dgm:spPr/>
      <dgm:t>
        <a:bodyPr/>
        <a:lstStyle/>
        <a:p>
          <a:endParaRPr lang="en-US"/>
        </a:p>
      </dgm:t>
    </dgm:pt>
    <dgm:pt modelId="{B0ED6BDB-D4C4-4138-B66E-EB88B34B13CB}" type="sibTrans" cxnId="{71D67108-A326-4C78-A4DA-A3322C2405E0}">
      <dgm:prSet/>
      <dgm:spPr/>
      <dgm:t>
        <a:bodyPr/>
        <a:lstStyle/>
        <a:p>
          <a:endParaRPr lang="en-US"/>
        </a:p>
      </dgm:t>
    </dgm:pt>
    <dgm:pt modelId="{2F871847-05C6-42C9-847B-E9B986151319}">
      <dgm:prSet/>
      <dgm:spPr/>
      <dgm:t>
        <a:bodyPr/>
        <a:lstStyle/>
        <a:p>
          <a:pPr rtl="0"/>
          <a:r>
            <a:rPr lang="en-US" dirty="0" smtClean="0"/>
            <a:t>incinerator residue, sewage,  garbage, </a:t>
          </a:r>
          <a:endParaRPr lang="en-US" dirty="0"/>
        </a:p>
      </dgm:t>
    </dgm:pt>
    <dgm:pt modelId="{A79409BF-AF4F-4558-8AC9-6EBF2A81E951}" type="parTrans" cxnId="{D8C42995-3671-469E-87C6-8F85B1C2615E}">
      <dgm:prSet/>
      <dgm:spPr/>
      <dgm:t>
        <a:bodyPr/>
        <a:lstStyle/>
        <a:p>
          <a:endParaRPr lang="en-US"/>
        </a:p>
      </dgm:t>
    </dgm:pt>
    <dgm:pt modelId="{925583D6-1BB7-4753-A8BC-3735164EB1E8}" type="sibTrans" cxnId="{D8C42995-3671-469E-87C6-8F85B1C2615E}">
      <dgm:prSet/>
      <dgm:spPr/>
      <dgm:t>
        <a:bodyPr/>
        <a:lstStyle/>
        <a:p>
          <a:endParaRPr lang="en-US"/>
        </a:p>
      </dgm:t>
    </dgm:pt>
    <dgm:pt modelId="{B5873F84-CE9D-4239-BAD6-97FF2C2BAF17}">
      <dgm:prSet/>
      <dgm:spPr/>
      <dgm:t>
        <a:bodyPr/>
        <a:lstStyle/>
        <a:p>
          <a:pPr rtl="0"/>
          <a:r>
            <a:rPr lang="en-US" dirty="0" smtClean="0"/>
            <a:t>sewage sludge, munitions, chemical wastes,</a:t>
          </a:r>
          <a:endParaRPr lang="en-US" dirty="0"/>
        </a:p>
      </dgm:t>
    </dgm:pt>
    <dgm:pt modelId="{9B384FE9-6950-4066-87B9-8DF3D85BA985}" type="parTrans" cxnId="{58405EA6-49BD-4560-947C-E96728DBED9F}">
      <dgm:prSet/>
      <dgm:spPr/>
      <dgm:t>
        <a:bodyPr/>
        <a:lstStyle/>
        <a:p>
          <a:endParaRPr lang="en-US"/>
        </a:p>
      </dgm:t>
    </dgm:pt>
    <dgm:pt modelId="{801B70C5-9AE5-42BA-AF74-A3706AEDB14F}" type="sibTrans" cxnId="{58405EA6-49BD-4560-947C-E96728DBED9F}">
      <dgm:prSet/>
      <dgm:spPr/>
      <dgm:t>
        <a:bodyPr/>
        <a:lstStyle/>
        <a:p>
          <a:endParaRPr lang="en-US"/>
        </a:p>
      </dgm:t>
    </dgm:pt>
    <dgm:pt modelId="{4B69EE84-4E84-4084-BB44-A27B6EBABD94}">
      <dgm:prSet/>
      <dgm:spPr/>
      <dgm:t>
        <a:bodyPr/>
        <a:lstStyle/>
        <a:p>
          <a:pPr rtl="0"/>
          <a:r>
            <a:rPr lang="en-US" dirty="0" smtClean="0"/>
            <a:t>biological materials, radioactive materials, </a:t>
          </a:r>
          <a:endParaRPr lang="en-US" dirty="0"/>
        </a:p>
      </dgm:t>
    </dgm:pt>
    <dgm:pt modelId="{18770AA8-54CC-4E1E-ADC1-13E431CB71EB}" type="parTrans" cxnId="{AADB77A9-DB1E-4D25-8F34-80E5234C7B6A}">
      <dgm:prSet/>
      <dgm:spPr/>
      <dgm:t>
        <a:bodyPr/>
        <a:lstStyle/>
        <a:p>
          <a:endParaRPr lang="en-US"/>
        </a:p>
      </dgm:t>
    </dgm:pt>
    <dgm:pt modelId="{DDEF7B79-C621-46FA-8F35-6292A769B6E1}" type="sibTrans" cxnId="{AADB77A9-DB1E-4D25-8F34-80E5234C7B6A}">
      <dgm:prSet/>
      <dgm:spPr/>
      <dgm:t>
        <a:bodyPr/>
        <a:lstStyle/>
        <a:p>
          <a:endParaRPr lang="en-US"/>
        </a:p>
      </dgm:t>
    </dgm:pt>
    <dgm:pt modelId="{EB073EB8-D079-4810-81E4-5A124085C39D}">
      <dgm:prSet/>
      <dgm:spPr/>
      <dgm:t>
        <a:bodyPr/>
        <a:lstStyle/>
        <a:p>
          <a:pPr rtl="0"/>
          <a:r>
            <a:rPr lang="en-US" dirty="0" smtClean="0"/>
            <a:t>heat, wrecked or discarded equipment, </a:t>
          </a:r>
          <a:endParaRPr lang="en-US" dirty="0"/>
        </a:p>
      </dgm:t>
    </dgm:pt>
    <dgm:pt modelId="{F00615EB-3E64-461C-801A-FEC94348E445}" type="parTrans" cxnId="{F089C281-D803-4295-9191-593BC820EBD4}">
      <dgm:prSet/>
      <dgm:spPr/>
      <dgm:t>
        <a:bodyPr/>
        <a:lstStyle/>
        <a:p>
          <a:endParaRPr lang="en-US"/>
        </a:p>
      </dgm:t>
    </dgm:pt>
    <dgm:pt modelId="{C1A62AD2-65A2-4987-8DB8-68C4A0B01993}" type="sibTrans" cxnId="{F089C281-D803-4295-9191-593BC820EBD4}">
      <dgm:prSet/>
      <dgm:spPr/>
      <dgm:t>
        <a:bodyPr/>
        <a:lstStyle/>
        <a:p>
          <a:endParaRPr lang="en-US"/>
        </a:p>
      </dgm:t>
    </dgm:pt>
    <dgm:pt modelId="{C5A92C37-8BE7-4C85-B829-07D9EBBCF120}">
      <dgm:prSet/>
      <dgm:spPr/>
      <dgm:t>
        <a:bodyPr/>
        <a:lstStyle/>
        <a:p>
          <a:pPr rtl="0"/>
          <a:r>
            <a:rPr lang="en-US" dirty="0" smtClean="0"/>
            <a:t>rock, sand, cellar dirt </a:t>
          </a:r>
          <a:endParaRPr lang="en-US" dirty="0"/>
        </a:p>
      </dgm:t>
    </dgm:pt>
    <dgm:pt modelId="{96868A05-0F47-4D2C-8FF4-201B78AE156D}" type="parTrans" cxnId="{6750E1AC-B3F3-433A-9A1A-F8F12BB3ED74}">
      <dgm:prSet/>
      <dgm:spPr/>
      <dgm:t>
        <a:bodyPr/>
        <a:lstStyle/>
        <a:p>
          <a:endParaRPr lang="en-US"/>
        </a:p>
      </dgm:t>
    </dgm:pt>
    <dgm:pt modelId="{39098CA0-434B-4A2E-8CAA-709A47676104}" type="sibTrans" cxnId="{6750E1AC-B3F3-433A-9A1A-F8F12BB3ED74}">
      <dgm:prSet/>
      <dgm:spPr/>
      <dgm:t>
        <a:bodyPr/>
        <a:lstStyle/>
        <a:p>
          <a:endParaRPr lang="en-US"/>
        </a:p>
      </dgm:t>
    </dgm:pt>
    <dgm:pt modelId="{3B1872DF-2A4F-4FD6-9DD7-C658DFAE1E04}">
      <dgm:prSet/>
      <dgm:spPr/>
      <dgm:t>
        <a:bodyPr/>
        <a:lstStyle/>
        <a:p>
          <a:pPr rtl="0"/>
          <a:r>
            <a:rPr lang="en-US" dirty="0" smtClean="0"/>
            <a:t>and industrial, municipal, and agricultural waste</a:t>
          </a:r>
          <a:endParaRPr lang="en-US" dirty="0"/>
        </a:p>
      </dgm:t>
    </dgm:pt>
    <dgm:pt modelId="{C90B935F-6722-475D-80E9-77E1BE8FF9AC}" type="parTrans" cxnId="{190F473A-C01E-4BB5-92EF-FCA720C71943}">
      <dgm:prSet/>
      <dgm:spPr/>
      <dgm:t>
        <a:bodyPr/>
        <a:lstStyle/>
        <a:p>
          <a:endParaRPr lang="en-US"/>
        </a:p>
      </dgm:t>
    </dgm:pt>
    <dgm:pt modelId="{86C7393A-C3D4-4D8E-B10A-29FAA80E8636}" type="sibTrans" cxnId="{190F473A-C01E-4BB5-92EF-FCA720C71943}">
      <dgm:prSet/>
      <dgm:spPr/>
      <dgm:t>
        <a:bodyPr/>
        <a:lstStyle/>
        <a:p>
          <a:endParaRPr lang="en-US"/>
        </a:p>
      </dgm:t>
    </dgm:pt>
    <dgm:pt modelId="{2B1D3BB5-5778-402E-BF0E-621C96CEADFC}">
      <dgm:prSet/>
      <dgm:spPr/>
      <dgm:t>
        <a:bodyPr/>
        <a:lstStyle/>
        <a:p>
          <a:pPr rtl="0"/>
          <a:r>
            <a:rPr lang="en-US" b="1" dirty="0" smtClean="0"/>
            <a:t>The term does not include ... </a:t>
          </a:r>
          <a:endParaRPr lang="en-US" dirty="0"/>
        </a:p>
      </dgm:t>
    </dgm:pt>
    <dgm:pt modelId="{4BD45546-31B8-46B5-9066-7B16F6B9BC99}" type="parTrans" cxnId="{827389CB-CA24-4B0D-AE4D-9576C4DF1CD7}">
      <dgm:prSet/>
      <dgm:spPr/>
      <dgm:t>
        <a:bodyPr/>
        <a:lstStyle/>
        <a:p>
          <a:endParaRPr lang="en-US"/>
        </a:p>
      </dgm:t>
    </dgm:pt>
    <dgm:pt modelId="{07CC75E8-8559-42AF-BB3A-09E4B8AE9848}" type="sibTrans" cxnId="{827389CB-CA24-4B0D-AE4D-9576C4DF1CD7}">
      <dgm:prSet/>
      <dgm:spPr/>
      <dgm:t>
        <a:bodyPr/>
        <a:lstStyle/>
        <a:p>
          <a:endParaRPr lang="en-US"/>
        </a:p>
      </dgm:t>
    </dgm:pt>
    <dgm:pt modelId="{013C4F02-D2C7-46F1-84A9-F50B36C1F4E9}">
      <dgm:prSet/>
      <dgm:spPr/>
      <dgm:t>
        <a:bodyPr/>
        <a:lstStyle/>
        <a:p>
          <a:pPr rtl="0"/>
          <a:r>
            <a:rPr lang="en-US" dirty="0" smtClean="0"/>
            <a:t>...‘sewage from vessels’</a:t>
          </a:r>
          <a:endParaRPr lang="en-US" dirty="0"/>
        </a:p>
      </dgm:t>
    </dgm:pt>
    <dgm:pt modelId="{DB9BA7FE-14BD-4622-AB0D-17DF750BC9F3}" type="parTrans" cxnId="{480B464C-A877-4225-8834-8192A4F38707}">
      <dgm:prSet/>
      <dgm:spPr/>
      <dgm:t>
        <a:bodyPr/>
        <a:lstStyle/>
        <a:p>
          <a:endParaRPr lang="en-US"/>
        </a:p>
      </dgm:t>
    </dgm:pt>
    <dgm:pt modelId="{46508EB7-84DA-476A-8416-3A246556C300}" type="sibTrans" cxnId="{480B464C-A877-4225-8834-8192A4F38707}">
      <dgm:prSet/>
      <dgm:spPr/>
      <dgm:t>
        <a:bodyPr/>
        <a:lstStyle/>
        <a:p>
          <a:endParaRPr lang="en-US"/>
        </a:p>
      </dgm:t>
    </dgm:pt>
    <dgm:pt modelId="{EB78EE6F-28F5-42C3-A9B7-9580284016BD}" type="pres">
      <dgm:prSet presAssocID="{5C516ABE-BCD4-4F65-9170-973F52F4A7A1}" presName="linear" presStyleCnt="0">
        <dgm:presLayoutVars>
          <dgm:animLvl val="lvl"/>
          <dgm:resizeHandles val="exact"/>
        </dgm:presLayoutVars>
      </dgm:prSet>
      <dgm:spPr/>
      <dgm:t>
        <a:bodyPr/>
        <a:lstStyle/>
        <a:p>
          <a:endParaRPr lang="en-US"/>
        </a:p>
      </dgm:t>
    </dgm:pt>
    <dgm:pt modelId="{B94CD01A-7C68-43D9-91C9-0EB6BF976214}" type="pres">
      <dgm:prSet presAssocID="{73C46EC5-A42E-400A-B0E2-DAA6496CEDBD}" presName="parentText" presStyleLbl="node1" presStyleIdx="0" presStyleCnt="2">
        <dgm:presLayoutVars>
          <dgm:chMax val="0"/>
          <dgm:bulletEnabled val="1"/>
        </dgm:presLayoutVars>
      </dgm:prSet>
      <dgm:spPr/>
      <dgm:t>
        <a:bodyPr/>
        <a:lstStyle/>
        <a:p>
          <a:endParaRPr lang="en-US"/>
        </a:p>
      </dgm:t>
    </dgm:pt>
    <dgm:pt modelId="{68C6036C-4DF0-4A45-A45C-237AFEAF034B}" type="pres">
      <dgm:prSet presAssocID="{73C46EC5-A42E-400A-B0E2-DAA6496CEDBD}" presName="childText" presStyleLbl="revTx" presStyleIdx="0" presStyleCnt="2">
        <dgm:presLayoutVars>
          <dgm:bulletEnabled val="1"/>
        </dgm:presLayoutVars>
      </dgm:prSet>
      <dgm:spPr/>
      <dgm:t>
        <a:bodyPr/>
        <a:lstStyle/>
        <a:p>
          <a:endParaRPr lang="en-US"/>
        </a:p>
      </dgm:t>
    </dgm:pt>
    <dgm:pt modelId="{5F282D9E-935C-4877-B739-DB5D0CE322D4}" type="pres">
      <dgm:prSet presAssocID="{2B1D3BB5-5778-402E-BF0E-621C96CEADFC}" presName="parentText" presStyleLbl="node1" presStyleIdx="1" presStyleCnt="2">
        <dgm:presLayoutVars>
          <dgm:chMax val="0"/>
          <dgm:bulletEnabled val="1"/>
        </dgm:presLayoutVars>
      </dgm:prSet>
      <dgm:spPr/>
      <dgm:t>
        <a:bodyPr/>
        <a:lstStyle/>
        <a:p>
          <a:endParaRPr lang="en-US"/>
        </a:p>
      </dgm:t>
    </dgm:pt>
    <dgm:pt modelId="{EDCECFF7-2007-43DE-BEA2-C3AC01532461}" type="pres">
      <dgm:prSet presAssocID="{2B1D3BB5-5778-402E-BF0E-621C96CEADFC}" presName="childText" presStyleLbl="revTx" presStyleIdx="1" presStyleCnt="2">
        <dgm:presLayoutVars>
          <dgm:bulletEnabled val="1"/>
        </dgm:presLayoutVars>
      </dgm:prSet>
      <dgm:spPr/>
      <dgm:t>
        <a:bodyPr/>
        <a:lstStyle/>
        <a:p>
          <a:endParaRPr lang="en-US"/>
        </a:p>
      </dgm:t>
    </dgm:pt>
  </dgm:ptLst>
  <dgm:cxnLst>
    <dgm:cxn modelId="{F089C281-D803-4295-9191-593BC820EBD4}" srcId="{73C46EC5-A42E-400A-B0E2-DAA6496CEDBD}" destId="{EB073EB8-D079-4810-81E4-5A124085C39D}" srcOrd="4" destOrd="0" parTransId="{F00615EB-3E64-461C-801A-FEC94348E445}" sibTransId="{C1A62AD2-65A2-4987-8DB8-68C4A0B01993}"/>
    <dgm:cxn modelId="{58405EA6-49BD-4560-947C-E96728DBED9F}" srcId="{73C46EC5-A42E-400A-B0E2-DAA6496CEDBD}" destId="{B5873F84-CE9D-4239-BAD6-97FF2C2BAF17}" srcOrd="2" destOrd="0" parTransId="{9B384FE9-6950-4066-87B9-8DF3D85BA985}" sibTransId="{801B70C5-9AE5-42BA-AF74-A3706AEDB14F}"/>
    <dgm:cxn modelId="{D5490405-3C97-4B27-BA94-352DE237EB78}" type="presOf" srcId="{C5A92C37-8BE7-4C85-B829-07D9EBBCF120}" destId="{68C6036C-4DF0-4A45-A45C-237AFEAF034B}" srcOrd="0" destOrd="5" presId="urn:microsoft.com/office/officeart/2005/8/layout/vList2"/>
    <dgm:cxn modelId="{AADB77A9-DB1E-4D25-8F34-80E5234C7B6A}" srcId="{73C46EC5-A42E-400A-B0E2-DAA6496CEDBD}" destId="{4B69EE84-4E84-4084-BB44-A27B6EBABD94}" srcOrd="3" destOrd="0" parTransId="{18770AA8-54CC-4E1E-ADC1-13E431CB71EB}" sibTransId="{DDEF7B79-C621-46FA-8F35-6292A769B6E1}"/>
    <dgm:cxn modelId="{480B464C-A877-4225-8834-8192A4F38707}" srcId="{2B1D3BB5-5778-402E-BF0E-621C96CEADFC}" destId="{013C4F02-D2C7-46F1-84A9-F50B36C1F4E9}" srcOrd="0" destOrd="0" parTransId="{DB9BA7FE-14BD-4622-AB0D-17DF750BC9F3}" sibTransId="{46508EB7-84DA-476A-8416-3A246556C300}"/>
    <dgm:cxn modelId="{752AC4DE-5B4D-49D8-A2EF-C893BF4B91E2}" type="presOf" srcId="{FB4BFBFD-DC04-42A4-BEB4-6FCAF4D62703}" destId="{68C6036C-4DF0-4A45-A45C-237AFEAF034B}" srcOrd="0" destOrd="0" presId="urn:microsoft.com/office/officeart/2005/8/layout/vList2"/>
    <dgm:cxn modelId="{B7F1490A-B633-4AC3-A660-F0B5E86F8107}" type="presOf" srcId="{EB073EB8-D079-4810-81E4-5A124085C39D}" destId="{68C6036C-4DF0-4A45-A45C-237AFEAF034B}" srcOrd="0" destOrd="4" presId="urn:microsoft.com/office/officeart/2005/8/layout/vList2"/>
    <dgm:cxn modelId="{0E16F3DB-54CA-45E7-910E-B54AA1CC3969}" type="presOf" srcId="{2B1D3BB5-5778-402E-BF0E-621C96CEADFC}" destId="{5F282D9E-935C-4877-B739-DB5D0CE322D4}" srcOrd="0" destOrd="0" presId="urn:microsoft.com/office/officeart/2005/8/layout/vList2"/>
    <dgm:cxn modelId="{97CF3CA9-6395-4387-8921-6B97E251CA28}" type="presOf" srcId="{3B1872DF-2A4F-4FD6-9DD7-C658DFAE1E04}" destId="{68C6036C-4DF0-4A45-A45C-237AFEAF034B}" srcOrd="0" destOrd="6" presId="urn:microsoft.com/office/officeart/2005/8/layout/vList2"/>
    <dgm:cxn modelId="{50A49426-57D3-4410-B430-A5AD2B94713D}" srcId="{5C516ABE-BCD4-4F65-9170-973F52F4A7A1}" destId="{73C46EC5-A42E-400A-B0E2-DAA6496CEDBD}" srcOrd="0" destOrd="0" parTransId="{3297411C-4840-4B9A-8D26-173DA44DFF5F}" sibTransId="{EAB485B8-EECD-436E-9D7F-187FAB685CE1}"/>
    <dgm:cxn modelId="{9CACE2D4-BE44-4E16-ABB1-28AB1D47F3FE}" type="presOf" srcId="{5C516ABE-BCD4-4F65-9170-973F52F4A7A1}" destId="{EB78EE6F-28F5-42C3-A9B7-9580284016BD}" srcOrd="0" destOrd="0" presId="urn:microsoft.com/office/officeart/2005/8/layout/vList2"/>
    <dgm:cxn modelId="{261172B4-8E0E-4F37-8112-3687585B0D12}" type="presOf" srcId="{B5873F84-CE9D-4239-BAD6-97FF2C2BAF17}" destId="{68C6036C-4DF0-4A45-A45C-237AFEAF034B}" srcOrd="0" destOrd="2" presId="urn:microsoft.com/office/officeart/2005/8/layout/vList2"/>
    <dgm:cxn modelId="{AD6223B2-75BE-495C-8ABD-3EB01E39AF76}" type="presOf" srcId="{73C46EC5-A42E-400A-B0E2-DAA6496CEDBD}" destId="{B94CD01A-7C68-43D9-91C9-0EB6BF976214}" srcOrd="0" destOrd="0" presId="urn:microsoft.com/office/officeart/2005/8/layout/vList2"/>
    <dgm:cxn modelId="{1552CFC1-3EFF-4E5D-B6FE-0B38A7F7A035}" type="presOf" srcId="{4B69EE84-4E84-4084-BB44-A27B6EBABD94}" destId="{68C6036C-4DF0-4A45-A45C-237AFEAF034B}" srcOrd="0" destOrd="3" presId="urn:microsoft.com/office/officeart/2005/8/layout/vList2"/>
    <dgm:cxn modelId="{D8C42995-3671-469E-87C6-8F85B1C2615E}" srcId="{73C46EC5-A42E-400A-B0E2-DAA6496CEDBD}" destId="{2F871847-05C6-42C9-847B-E9B986151319}" srcOrd="1" destOrd="0" parTransId="{A79409BF-AF4F-4558-8AC9-6EBF2A81E951}" sibTransId="{925583D6-1BB7-4753-A8BC-3735164EB1E8}"/>
    <dgm:cxn modelId="{66DD3A4C-99A0-4415-A0F7-B807019A4C37}" type="presOf" srcId="{2F871847-05C6-42C9-847B-E9B986151319}" destId="{68C6036C-4DF0-4A45-A45C-237AFEAF034B}" srcOrd="0" destOrd="1" presId="urn:microsoft.com/office/officeart/2005/8/layout/vList2"/>
    <dgm:cxn modelId="{66BA6150-16F7-43A4-9DD6-E3FFB84837EF}" type="presOf" srcId="{013C4F02-D2C7-46F1-84A9-F50B36C1F4E9}" destId="{EDCECFF7-2007-43DE-BEA2-C3AC01532461}" srcOrd="0" destOrd="0" presId="urn:microsoft.com/office/officeart/2005/8/layout/vList2"/>
    <dgm:cxn modelId="{190F473A-C01E-4BB5-92EF-FCA720C71943}" srcId="{73C46EC5-A42E-400A-B0E2-DAA6496CEDBD}" destId="{3B1872DF-2A4F-4FD6-9DD7-C658DFAE1E04}" srcOrd="6" destOrd="0" parTransId="{C90B935F-6722-475D-80E9-77E1BE8FF9AC}" sibTransId="{86C7393A-C3D4-4D8E-B10A-29FAA80E8636}"/>
    <dgm:cxn modelId="{6750E1AC-B3F3-433A-9A1A-F8F12BB3ED74}" srcId="{73C46EC5-A42E-400A-B0E2-DAA6496CEDBD}" destId="{C5A92C37-8BE7-4C85-B829-07D9EBBCF120}" srcOrd="5" destOrd="0" parTransId="{96868A05-0F47-4D2C-8FF4-201B78AE156D}" sibTransId="{39098CA0-434B-4A2E-8CAA-709A47676104}"/>
    <dgm:cxn modelId="{71D67108-A326-4C78-A4DA-A3322C2405E0}" srcId="{73C46EC5-A42E-400A-B0E2-DAA6496CEDBD}" destId="{FB4BFBFD-DC04-42A4-BEB4-6FCAF4D62703}" srcOrd="0" destOrd="0" parTransId="{E9AB4034-2DD6-4CC8-B94F-5F71CE28ABBD}" sibTransId="{B0ED6BDB-D4C4-4138-B66E-EB88B34B13CB}"/>
    <dgm:cxn modelId="{827389CB-CA24-4B0D-AE4D-9576C4DF1CD7}" srcId="{5C516ABE-BCD4-4F65-9170-973F52F4A7A1}" destId="{2B1D3BB5-5778-402E-BF0E-621C96CEADFC}" srcOrd="1" destOrd="0" parTransId="{4BD45546-31B8-46B5-9066-7B16F6B9BC99}" sibTransId="{07CC75E8-8559-42AF-BB3A-09E4B8AE9848}"/>
    <dgm:cxn modelId="{1814312E-E8DB-4971-9F2E-10D75D201970}" type="presParOf" srcId="{EB78EE6F-28F5-42C3-A9B7-9580284016BD}" destId="{B94CD01A-7C68-43D9-91C9-0EB6BF976214}" srcOrd="0" destOrd="0" presId="urn:microsoft.com/office/officeart/2005/8/layout/vList2"/>
    <dgm:cxn modelId="{575D1EEC-40F0-42E9-BD17-A38AF1B64C99}" type="presParOf" srcId="{EB78EE6F-28F5-42C3-A9B7-9580284016BD}" destId="{68C6036C-4DF0-4A45-A45C-237AFEAF034B}" srcOrd="1" destOrd="0" presId="urn:microsoft.com/office/officeart/2005/8/layout/vList2"/>
    <dgm:cxn modelId="{4AE49177-00C1-441A-A4E8-12EA4B3ED225}" type="presParOf" srcId="{EB78EE6F-28F5-42C3-A9B7-9580284016BD}" destId="{5F282D9E-935C-4877-B739-DB5D0CE322D4}" srcOrd="2" destOrd="0" presId="urn:microsoft.com/office/officeart/2005/8/layout/vList2"/>
    <dgm:cxn modelId="{2B2D83BD-A3F5-4C6A-B95B-F4F1BEE8EF45}" type="presParOf" srcId="{EB78EE6F-28F5-42C3-A9B7-9580284016BD}" destId="{EDCECFF7-2007-43DE-BEA2-C3AC015324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6507D9-5AE5-4967-A603-26C28B54434C}"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6542E4CA-0BBB-46BF-83C5-21B946353BF6}">
      <dgm:prSet/>
      <dgm:spPr/>
      <dgm:t>
        <a:bodyPr/>
        <a:lstStyle/>
        <a:p>
          <a:pPr rtl="0"/>
          <a:r>
            <a:rPr lang="en-US" dirty="0" smtClean="0"/>
            <a:t>Of the following Incidents when could the USCG assert CWA jurisdiction and authority?</a:t>
          </a:r>
          <a:endParaRPr lang="en-US" dirty="0"/>
        </a:p>
      </dgm:t>
    </dgm:pt>
    <dgm:pt modelId="{D7F639BC-88CF-4667-9E86-911C179DCADB}" type="parTrans" cxnId="{EC549BEA-3B61-42F3-948C-266F560D9986}">
      <dgm:prSet/>
      <dgm:spPr/>
      <dgm:t>
        <a:bodyPr/>
        <a:lstStyle/>
        <a:p>
          <a:endParaRPr lang="en-US"/>
        </a:p>
      </dgm:t>
    </dgm:pt>
    <dgm:pt modelId="{A84C322F-608D-47CE-AC8A-BACAEA4CA3D7}" type="sibTrans" cxnId="{EC549BEA-3B61-42F3-948C-266F560D9986}">
      <dgm:prSet/>
      <dgm:spPr/>
      <dgm:t>
        <a:bodyPr/>
        <a:lstStyle/>
        <a:p>
          <a:endParaRPr lang="en-US"/>
        </a:p>
      </dgm:t>
    </dgm:pt>
    <dgm:pt modelId="{FE2AA480-83EC-4E20-B3CE-ED5D9D4406E4}">
      <dgm:prSet/>
      <dgm:spPr/>
      <dgm:t>
        <a:bodyPr/>
        <a:lstStyle/>
        <a:p>
          <a:pPr rtl="0"/>
          <a:r>
            <a:rPr lang="en-US" dirty="0" smtClean="0"/>
            <a:t>An accident involving a semi-tanker truck occurs on an interstate overpass, discharging over 100 gallons from the trucks saddle tanks, but does not reach the waterway. </a:t>
          </a:r>
          <a:endParaRPr lang="en-US" dirty="0"/>
        </a:p>
      </dgm:t>
    </dgm:pt>
    <dgm:pt modelId="{A763D5F8-3634-4890-93C6-E104060202DD}" type="parTrans" cxnId="{5E04E189-1ECB-486D-A964-8D9C8C0CB8BC}">
      <dgm:prSet/>
      <dgm:spPr/>
      <dgm:t>
        <a:bodyPr/>
        <a:lstStyle/>
        <a:p>
          <a:endParaRPr lang="en-US"/>
        </a:p>
      </dgm:t>
    </dgm:pt>
    <dgm:pt modelId="{2489E30F-9F51-4D2E-ACC0-C01A48309538}" type="sibTrans" cxnId="{5E04E189-1ECB-486D-A964-8D9C8C0CB8BC}">
      <dgm:prSet/>
      <dgm:spPr/>
      <dgm:t>
        <a:bodyPr/>
        <a:lstStyle/>
        <a:p>
          <a:endParaRPr lang="en-US"/>
        </a:p>
      </dgm:t>
    </dgm:pt>
    <dgm:pt modelId="{07D113A3-3810-4CF8-A2C3-0529404E0DA1}">
      <dgm:prSet/>
      <dgm:spPr/>
      <dgm:t>
        <a:bodyPr/>
        <a:lstStyle/>
        <a:p>
          <a:pPr rtl="0"/>
          <a:r>
            <a:rPr lang="en-US" dirty="0" smtClean="0"/>
            <a:t>A vessel has been abandoned on a beach with less than 10 gallons on board.</a:t>
          </a:r>
          <a:endParaRPr lang="en-US" dirty="0"/>
        </a:p>
      </dgm:t>
    </dgm:pt>
    <dgm:pt modelId="{E2500191-11F4-41CD-B323-08EF4B09C746}" type="parTrans" cxnId="{6F27F06D-FAFA-4783-935B-78B8681BA203}">
      <dgm:prSet/>
      <dgm:spPr/>
      <dgm:t>
        <a:bodyPr/>
        <a:lstStyle/>
        <a:p>
          <a:endParaRPr lang="en-US"/>
        </a:p>
      </dgm:t>
    </dgm:pt>
    <dgm:pt modelId="{F1D6E878-325A-4B18-8CAA-3C73757E6BF3}" type="sibTrans" cxnId="{6F27F06D-FAFA-4783-935B-78B8681BA203}">
      <dgm:prSet/>
      <dgm:spPr/>
      <dgm:t>
        <a:bodyPr/>
        <a:lstStyle/>
        <a:p>
          <a:endParaRPr lang="en-US"/>
        </a:p>
      </dgm:t>
    </dgm:pt>
    <dgm:pt modelId="{27E00A60-F5D4-41D4-8030-81255E87784A}">
      <dgm:prSet/>
      <dgm:spPr/>
      <dgm:t>
        <a:bodyPr/>
        <a:lstStyle/>
        <a:p>
          <a:pPr rtl="0"/>
          <a:r>
            <a:rPr lang="en-US" dirty="0" smtClean="0"/>
            <a:t>A bread truck delivery man falls asleep at the wheel and ends up in a tidally influenced lagoon, a light sheen has been reported.</a:t>
          </a:r>
          <a:endParaRPr lang="en-US" dirty="0"/>
        </a:p>
      </dgm:t>
    </dgm:pt>
    <dgm:pt modelId="{9F86AC41-E489-4951-9410-CCE500FDDA94}" type="parTrans" cxnId="{DA45678A-BB7E-474F-B8C0-2784AF51AC89}">
      <dgm:prSet/>
      <dgm:spPr/>
      <dgm:t>
        <a:bodyPr/>
        <a:lstStyle/>
        <a:p>
          <a:endParaRPr lang="en-US"/>
        </a:p>
      </dgm:t>
    </dgm:pt>
    <dgm:pt modelId="{8ABC3D89-DFBF-4FC2-8F4D-8B7048A61F7D}" type="sibTrans" cxnId="{DA45678A-BB7E-474F-B8C0-2784AF51AC89}">
      <dgm:prSet/>
      <dgm:spPr/>
      <dgm:t>
        <a:bodyPr/>
        <a:lstStyle/>
        <a:p>
          <a:endParaRPr lang="en-US"/>
        </a:p>
      </dgm:t>
    </dgm:pt>
    <dgm:pt modelId="{A1C124B9-F4A0-4A87-AFE0-0DE967B627D9}">
      <dgm:prSet/>
      <dgm:spPr/>
      <dgm:t>
        <a:bodyPr/>
        <a:lstStyle/>
        <a:p>
          <a:pPr rtl="0"/>
          <a:r>
            <a:rPr lang="en-US" dirty="0" smtClean="0"/>
            <a:t>Well within EPA’s inland zone, a Shell Corp. tank farm secondary containment failed following an emergency pipeline shutdown, the fuel threatens a nearby stream that eventually feeds a tidally influenced waterway.</a:t>
          </a:r>
          <a:endParaRPr lang="en-US" dirty="0"/>
        </a:p>
      </dgm:t>
    </dgm:pt>
    <dgm:pt modelId="{F5E91400-3465-49F4-8702-8E5C3E209726}" type="parTrans" cxnId="{7C6A007C-D8B1-4349-A722-007B6DA94481}">
      <dgm:prSet/>
      <dgm:spPr/>
      <dgm:t>
        <a:bodyPr/>
        <a:lstStyle/>
        <a:p>
          <a:endParaRPr lang="en-US"/>
        </a:p>
      </dgm:t>
    </dgm:pt>
    <dgm:pt modelId="{8A9EEFAD-C52F-49F6-AB64-2B93BAE32290}" type="sibTrans" cxnId="{7C6A007C-D8B1-4349-A722-007B6DA94481}">
      <dgm:prSet/>
      <dgm:spPr/>
      <dgm:t>
        <a:bodyPr/>
        <a:lstStyle/>
        <a:p>
          <a:endParaRPr lang="en-US"/>
        </a:p>
      </dgm:t>
    </dgm:pt>
    <dgm:pt modelId="{925FCD56-ED4E-4309-905E-C3723142F525}" type="pres">
      <dgm:prSet presAssocID="{0C6507D9-5AE5-4967-A603-26C28B54434C}" presName="Name0" presStyleCnt="0">
        <dgm:presLayoutVars>
          <dgm:dir/>
          <dgm:animLvl val="lvl"/>
          <dgm:resizeHandles val="exact"/>
        </dgm:presLayoutVars>
      </dgm:prSet>
      <dgm:spPr/>
      <dgm:t>
        <a:bodyPr/>
        <a:lstStyle/>
        <a:p>
          <a:endParaRPr lang="en-US"/>
        </a:p>
      </dgm:t>
    </dgm:pt>
    <dgm:pt modelId="{A80C30A6-6AFA-41ED-A4B9-4F6E7D4F3098}" type="pres">
      <dgm:prSet presAssocID="{6542E4CA-0BBB-46BF-83C5-21B946353BF6}" presName="composite" presStyleCnt="0"/>
      <dgm:spPr/>
    </dgm:pt>
    <dgm:pt modelId="{FB95AC41-1C51-4857-96A0-5FE24F9B2431}" type="pres">
      <dgm:prSet presAssocID="{6542E4CA-0BBB-46BF-83C5-21B946353BF6}" presName="parTx" presStyleLbl="alignNode1" presStyleIdx="0" presStyleCnt="1">
        <dgm:presLayoutVars>
          <dgm:chMax val="0"/>
          <dgm:chPref val="0"/>
          <dgm:bulletEnabled val="1"/>
        </dgm:presLayoutVars>
      </dgm:prSet>
      <dgm:spPr/>
      <dgm:t>
        <a:bodyPr/>
        <a:lstStyle/>
        <a:p>
          <a:endParaRPr lang="en-US"/>
        </a:p>
      </dgm:t>
    </dgm:pt>
    <dgm:pt modelId="{6D4E127F-2BF2-4A10-96DD-E07A32316879}" type="pres">
      <dgm:prSet presAssocID="{6542E4CA-0BBB-46BF-83C5-21B946353BF6}" presName="desTx" presStyleLbl="alignAccFollowNode1" presStyleIdx="0" presStyleCnt="1">
        <dgm:presLayoutVars>
          <dgm:bulletEnabled val="1"/>
        </dgm:presLayoutVars>
      </dgm:prSet>
      <dgm:spPr/>
      <dgm:t>
        <a:bodyPr/>
        <a:lstStyle/>
        <a:p>
          <a:endParaRPr lang="en-US"/>
        </a:p>
      </dgm:t>
    </dgm:pt>
  </dgm:ptLst>
  <dgm:cxnLst>
    <dgm:cxn modelId="{8FE667C7-D9A1-44C3-A06A-66416FBC6A54}" type="presOf" srcId="{27E00A60-F5D4-41D4-8030-81255E87784A}" destId="{6D4E127F-2BF2-4A10-96DD-E07A32316879}" srcOrd="0" destOrd="2" presId="urn:microsoft.com/office/officeart/2005/8/layout/hList1"/>
    <dgm:cxn modelId="{7C6A007C-D8B1-4349-A722-007B6DA94481}" srcId="{6542E4CA-0BBB-46BF-83C5-21B946353BF6}" destId="{A1C124B9-F4A0-4A87-AFE0-0DE967B627D9}" srcOrd="3" destOrd="0" parTransId="{F5E91400-3465-49F4-8702-8E5C3E209726}" sibTransId="{8A9EEFAD-C52F-49F6-AB64-2B93BAE32290}"/>
    <dgm:cxn modelId="{5E04E189-1ECB-486D-A964-8D9C8C0CB8BC}" srcId="{6542E4CA-0BBB-46BF-83C5-21B946353BF6}" destId="{FE2AA480-83EC-4E20-B3CE-ED5D9D4406E4}" srcOrd="0" destOrd="0" parTransId="{A763D5F8-3634-4890-93C6-E104060202DD}" sibTransId="{2489E30F-9F51-4D2E-ACC0-C01A48309538}"/>
    <dgm:cxn modelId="{EBA0C959-244C-4275-8B03-2E2F2E9E454A}" type="presOf" srcId="{A1C124B9-F4A0-4A87-AFE0-0DE967B627D9}" destId="{6D4E127F-2BF2-4A10-96DD-E07A32316879}" srcOrd="0" destOrd="3" presId="urn:microsoft.com/office/officeart/2005/8/layout/hList1"/>
    <dgm:cxn modelId="{EC549BEA-3B61-42F3-948C-266F560D9986}" srcId="{0C6507D9-5AE5-4967-A603-26C28B54434C}" destId="{6542E4CA-0BBB-46BF-83C5-21B946353BF6}" srcOrd="0" destOrd="0" parTransId="{D7F639BC-88CF-4667-9E86-911C179DCADB}" sibTransId="{A84C322F-608D-47CE-AC8A-BACAEA4CA3D7}"/>
    <dgm:cxn modelId="{6F27F06D-FAFA-4783-935B-78B8681BA203}" srcId="{6542E4CA-0BBB-46BF-83C5-21B946353BF6}" destId="{07D113A3-3810-4CF8-A2C3-0529404E0DA1}" srcOrd="1" destOrd="0" parTransId="{E2500191-11F4-41CD-B323-08EF4B09C746}" sibTransId="{F1D6E878-325A-4B18-8CAA-3C73757E6BF3}"/>
    <dgm:cxn modelId="{DCF4EDD7-27CF-4DFF-8FBA-8C7D4EE13066}" type="presOf" srcId="{0C6507D9-5AE5-4967-A603-26C28B54434C}" destId="{925FCD56-ED4E-4309-905E-C3723142F525}" srcOrd="0" destOrd="0" presId="urn:microsoft.com/office/officeart/2005/8/layout/hList1"/>
    <dgm:cxn modelId="{D747DD9B-E169-4028-9C68-4335B32FE6ED}" type="presOf" srcId="{FE2AA480-83EC-4E20-B3CE-ED5D9D4406E4}" destId="{6D4E127F-2BF2-4A10-96DD-E07A32316879}" srcOrd="0" destOrd="0" presId="urn:microsoft.com/office/officeart/2005/8/layout/hList1"/>
    <dgm:cxn modelId="{797E1B0B-6BA9-4381-835B-876172A458C5}" type="presOf" srcId="{6542E4CA-0BBB-46BF-83C5-21B946353BF6}" destId="{FB95AC41-1C51-4857-96A0-5FE24F9B2431}" srcOrd="0" destOrd="0" presId="urn:microsoft.com/office/officeart/2005/8/layout/hList1"/>
    <dgm:cxn modelId="{DA45678A-BB7E-474F-B8C0-2784AF51AC89}" srcId="{6542E4CA-0BBB-46BF-83C5-21B946353BF6}" destId="{27E00A60-F5D4-41D4-8030-81255E87784A}" srcOrd="2" destOrd="0" parTransId="{9F86AC41-E489-4951-9410-CCE500FDDA94}" sibTransId="{8ABC3D89-DFBF-4FC2-8F4D-8B7048A61F7D}"/>
    <dgm:cxn modelId="{98047841-4113-4D49-AD1C-3CB1C8EE0906}" type="presOf" srcId="{07D113A3-3810-4CF8-A2C3-0529404E0DA1}" destId="{6D4E127F-2BF2-4A10-96DD-E07A32316879}" srcOrd="0" destOrd="1" presId="urn:microsoft.com/office/officeart/2005/8/layout/hList1"/>
    <dgm:cxn modelId="{4BBC8B8C-E989-481F-998B-DDF73BC511EC}" type="presParOf" srcId="{925FCD56-ED4E-4309-905E-C3723142F525}" destId="{A80C30A6-6AFA-41ED-A4B9-4F6E7D4F3098}" srcOrd="0" destOrd="0" presId="urn:microsoft.com/office/officeart/2005/8/layout/hList1"/>
    <dgm:cxn modelId="{51F415C3-4F74-449A-9E26-D759889D26EC}" type="presParOf" srcId="{A80C30A6-6AFA-41ED-A4B9-4F6E7D4F3098}" destId="{FB95AC41-1C51-4857-96A0-5FE24F9B2431}" srcOrd="0" destOrd="0" presId="urn:microsoft.com/office/officeart/2005/8/layout/hList1"/>
    <dgm:cxn modelId="{74E7C278-725D-4A95-8C79-3A0623395ADA}" type="presParOf" srcId="{A80C30A6-6AFA-41ED-A4B9-4F6E7D4F3098}" destId="{6D4E127F-2BF2-4A10-96DD-E07A3231687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CA71574-955F-417A-BB76-D51736D71ED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BAD1DBBE-5F0B-47EA-AFF7-E6F438244F37}">
      <dgm:prSet/>
      <dgm:spPr/>
      <dgm:t>
        <a:bodyPr/>
        <a:lstStyle/>
        <a:p>
          <a:pPr rtl="0"/>
          <a:r>
            <a:rPr lang="en-US" b="1" dirty="0" smtClean="0"/>
            <a:t>Removal Provisions</a:t>
          </a:r>
          <a:endParaRPr lang="en-US" dirty="0"/>
        </a:p>
      </dgm:t>
    </dgm:pt>
    <dgm:pt modelId="{DAE46CBD-723D-42E3-BDE7-FAE2829D5596}" type="parTrans" cxnId="{9E25EE73-63CE-45D6-90BC-043479A7B127}">
      <dgm:prSet/>
      <dgm:spPr/>
      <dgm:t>
        <a:bodyPr/>
        <a:lstStyle/>
        <a:p>
          <a:endParaRPr lang="en-US"/>
        </a:p>
      </dgm:t>
    </dgm:pt>
    <dgm:pt modelId="{13FF4F25-E417-49F1-989A-C04993EA3F60}" type="sibTrans" cxnId="{9E25EE73-63CE-45D6-90BC-043479A7B127}">
      <dgm:prSet/>
      <dgm:spPr/>
      <dgm:t>
        <a:bodyPr/>
        <a:lstStyle/>
        <a:p>
          <a:endParaRPr lang="en-US"/>
        </a:p>
      </dgm:t>
    </dgm:pt>
    <dgm:pt modelId="{9BCBC1D7-1618-433A-8204-D7E50ED3A3B7}">
      <dgm:prSet/>
      <dgm:spPr/>
      <dgm:t>
        <a:bodyPr/>
        <a:lstStyle/>
        <a:p>
          <a:pPr rtl="0"/>
          <a:r>
            <a:rPr lang="en-US" dirty="0" smtClean="0"/>
            <a:t>Authority to respond to any ‘discharge’ of a recoverable amount of petroleum</a:t>
          </a:r>
          <a:endParaRPr lang="en-US" dirty="0"/>
        </a:p>
      </dgm:t>
    </dgm:pt>
    <dgm:pt modelId="{AB3501BD-0CE8-425F-A8BF-BE40811115DC}" type="parTrans" cxnId="{C9B49F90-4E65-4EA6-BFEE-632E48DE546B}">
      <dgm:prSet/>
      <dgm:spPr/>
      <dgm:t>
        <a:bodyPr/>
        <a:lstStyle/>
        <a:p>
          <a:endParaRPr lang="en-US"/>
        </a:p>
      </dgm:t>
    </dgm:pt>
    <dgm:pt modelId="{8C2D6B02-314F-4B18-87A2-944262F20BC0}" type="sibTrans" cxnId="{C9B49F90-4E65-4EA6-BFEE-632E48DE546B}">
      <dgm:prSet/>
      <dgm:spPr/>
      <dgm:t>
        <a:bodyPr/>
        <a:lstStyle/>
        <a:p>
          <a:endParaRPr lang="en-US"/>
        </a:p>
      </dgm:t>
    </dgm:pt>
    <dgm:pt modelId="{E56FCE26-6E06-4F38-AB0A-B288FEF8C655}">
      <dgm:prSet/>
      <dgm:spPr/>
      <dgm:t>
        <a:bodyPr/>
        <a:lstStyle/>
        <a:p>
          <a:pPr rtl="0"/>
          <a:r>
            <a:rPr lang="en-US" dirty="0" smtClean="0"/>
            <a:t>FOSC-R should use common sense and evaluate costs of response versus mitigation of damage to environment</a:t>
          </a:r>
          <a:endParaRPr lang="en-US" dirty="0"/>
        </a:p>
      </dgm:t>
    </dgm:pt>
    <dgm:pt modelId="{94548A28-6FDC-4D4E-82B3-3C1E7F9CA4DE}" type="parTrans" cxnId="{37BE2074-CE10-4712-95D3-010EC680D1F4}">
      <dgm:prSet/>
      <dgm:spPr/>
      <dgm:t>
        <a:bodyPr/>
        <a:lstStyle/>
        <a:p>
          <a:endParaRPr lang="en-US"/>
        </a:p>
      </dgm:t>
    </dgm:pt>
    <dgm:pt modelId="{9C290BA2-2D11-4A21-B988-DB3A77E801EA}" type="sibTrans" cxnId="{37BE2074-CE10-4712-95D3-010EC680D1F4}">
      <dgm:prSet/>
      <dgm:spPr/>
      <dgm:t>
        <a:bodyPr/>
        <a:lstStyle/>
        <a:p>
          <a:endParaRPr lang="en-US"/>
        </a:p>
      </dgm:t>
    </dgm:pt>
    <dgm:pt modelId="{0C8BAD06-00E9-4AA6-A980-23A5318931AB}">
      <dgm:prSet/>
      <dgm:spPr/>
      <dgm:t>
        <a:bodyPr/>
        <a:lstStyle/>
        <a:p>
          <a:pPr rtl="0"/>
          <a:r>
            <a:rPr lang="en-US" dirty="0" smtClean="0"/>
            <a:t>Remember goal of CWA was zero discharges by 1985</a:t>
          </a:r>
          <a:endParaRPr lang="en-US" dirty="0"/>
        </a:p>
      </dgm:t>
    </dgm:pt>
    <dgm:pt modelId="{CE89FA79-C3D7-454B-BA8E-444E959DE375}" type="parTrans" cxnId="{933EA03C-5AAD-4661-BE9D-17214BDBCB3D}">
      <dgm:prSet/>
      <dgm:spPr/>
      <dgm:t>
        <a:bodyPr/>
        <a:lstStyle/>
        <a:p>
          <a:endParaRPr lang="en-US"/>
        </a:p>
      </dgm:t>
    </dgm:pt>
    <dgm:pt modelId="{9519347F-599E-443C-A1A3-B52F16D47FA0}" type="sibTrans" cxnId="{933EA03C-5AAD-4661-BE9D-17214BDBCB3D}">
      <dgm:prSet/>
      <dgm:spPr/>
      <dgm:t>
        <a:bodyPr/>
        <a:lstStyle/>
        <a:p>
          <a:endParaRPr lang="en-US"/>
        </a:p>
      </dgm:t>
    </dgm:pt>
    <dgm:pt modelId="{2B8D838B-EA92-4582-9F3B-712E0DBCFBDE}">
      <dgm:prSet/>
      <dgm:spPr/>
      <dgm:t>
        <a:bodyPr/>
        <a:lstStyle/>
        <a:p>
          <a:pPr rtl="0"/>
          <a:r>
            <a:rPr lang="en-US" dirty="0" smtClean="0"/>
            <a:t>Any discharged petroleum is a problem and shall be evaluated by CG for removal and enforcement</a:t>
          </a:r>
          <a:endParaRPr lang="en-US" dirty="0"/>
        </a:p>
      </dgm:t>
    </dgm:pt>
    <dgm:pt modelId="{9D6CA055-F1E9-41D5-82EF-B1B1F18F0CD3}" type="parTrans" cxnId="{400F3189-C825-4E3F-A941-A55DECB56006}">
      <dgm:prSet/>
      <dgm:spPr/>
      <dgm:t>
        <a:bodyPr/>
        <a:lstStyle/>
        <a:p>
          <a:endParaRPr lang="en-US"/>
        </a:p>
      </dgm:t>
    </dgm:pt>
    <dgm:pt modelId="{D59F74EF-8A32-490F-85DA-D653839645EB}" type="sibTrans" cxnId="{400F3189-C825-4E3F-A941-A55DECB56006}">
      <dgm:prSet/>
      <dgm:spPr/>
      <dgm:t>
        <a:bodyPr/>
        <a:lstStyle/>
        <a:p>
          <a:endParaRPr lang="en-US"/>
        </a:p>
      </dgm:t>
    </dgm:pt>
    <dgm:pt modelId="{37310F0C-FE31-4024-906C-C134F8F04605}">
      <dgm:prSet/>
      <dgm:spPr/>
      <dgm:t>
        <a:bodyPr/>
        <a:lstStyle/>
        <a:p>
          <a:pPr rtl="0"/>
          <a:r>
            <a:rPr lang="en-US" dirty="0" smtClean="0"/>
            <a:t>Environmental Response shall include: notification, investigation, clean-up, cost documentation, &amp; enforcement</a:t>
          </a:r>
          <a:endParaRPr lang="en-US" dirty="0"/>
        </a:p>
      </dgm:t>
    </dgm:pt>
    <dgm:pt modelId="{0D0F17B1-A238-4540-829D-322A5F9DD6F6}" type="parTrans" cxnId="{232A0A2C-24C6-4368-9A3C-DC67034E8BD2}">
      <dgm:prSet/>
      <dgm:spPr/>
      <dgm:t>
        <a:bodyPr/>
        <a:lstStyle/>
        <a:p>
          <a:endParaRPr lang="en-US"/>
        </a:p>
      </dgm:t>
    </dgm:pt>
    <dgm:pt modelId="{F9C2820F-46C2-4A42-9B4E-210AD441124F}" type="sibTrans" cxnId="{232A0A2C-24C6-4368-9A3C-DC67034E8BD2}">
      <dgm:prSet/>
      <dgm:spPr/>
      <dgm:t>
        <a:bodyPr/>
        <a:lstStyle/>
        <a:p>
          <a:endParaRPr lang="en-US"/>
        </a:p>
      </dgm:t>
    </dgm:pt>
    <dgm:pt modelId="{DB5E4383-3D67-4593-A8D7-8AD200EDA9E6}">
      <dgm:prSet/>
      <dgm:spPr/>
      <dgm:t>
        <a:bodyPr/>
        <a:lstStyle/>
        <a:p>
          <a:pPr rtl="0"/>
          <a:r>
            <a:rPr lang="en-US" dirty="0" smtClean="0"/>
            <a:t>Administrative Orders shall be used when directing RP to conduct any removal action</a:t>
          </a:r>
          <a:endParaRPr lang="en-US" dirty="0"/>
        </a:p>
      </dgm:t>
    </dgm:pt>
    <dgm:pt modelId="{3F4139E2-D30B-41AE-9191-30D8A8C0D152}" type="parTrans" cxnId="{770F0314-7BBA-4C89-981C-36AB0B489AC4}">
      <dgm:prSet/>
      <dgm:spPr/>
      <dgm:t>
        <a:bodyPr/>
        <a:lstStyle/>
        <a:p>
          <a:endParaRPr lang="en-US"/>
        </a:p>
      </dgm:t>
    </dgm:pt>
    <dgm:pt modelId="{21D939FD-FC65-40D5-9F94-B85089CE4DEA}" type="sibTrans" cxnId="{770F0314-7BBA-4C89-981C-36AB0B489AC4}">
      <dgm:prSet/>
      <dgm:spPr/>
      <dgm:t>
        <a:bodyPr/>
        <a:lstStyle/>
        <a:p>
          <a:endParaRPr lang="en-US"/>
        </a:p>
      </dgm:t>
    </dgm:pt>
    <dgm:pt modelId="{22F0937C-B254-43E0-89DB-B9A7227AE567}" type="pres">
      <dgm:prSet presAssocID="{BCA71574-955F-417A-BB76-D51736D71EDC}" presName="linear" presStyleCnt="0">
        <dgm:presLayoutVars>
          <dgm:animLvl val="lvl"/>
          <dgm:resizeHandles val="exact"/>
        </dgm:presLayoutVars>
      </dgm:prSet>
      <dgm:spPr/>
      <dgm:t>
        <a:bodyPr/>
        <a:lstStyle/>
        <a:p>
          <a:endParaRPr lang="en-US"/>
        </a:p>
      </dgm:t>
    </dgm:pt>
    <dgm:pt modelId="{303226B3-EB89-4FE0-8256-D508C1E5C45A}" type="pres">
      <dgm:prSet presAssocID="{BAD1DBBE-5F0B-47EA-AFF7-E6F438244F37}" presName="parentText" presStyleLbl="node1" presStyleIdx="0" presStyleCnt="1">
        <dgm:presLayoutVars>
          <dgm:chMax val="0"/>
          <dgm:bulletEnabled val="1"/>
        </dgm:presLayoutVars>
      </dgm:prSet>
      <dgm:spPr/>
      <dgm:t>
        <a:bodyPr/>
        <a:lstStyle/>
        <a:p>
          <a:endParaRPr lang="en-US"/>
        </a:p>
      </dgm:t>
    </dgm:pt>
    <dgm:pt modelId="{4BD30850-3A6E-4B86-A3B5-D035FF424BEB}" type="pres">
      <dgm:prSet presAssocID="{BAD1DBBE-5F0B-47EA-AFF7-E6F438244F37}" presName="childText" presStyleLbl="revTx" presStyleIdx="0" presStyleCnt="1">
        <dgm:presLayoutVars>
          <dgm:bulletEnabled val="1"/>
        </dgm:presLayoutVars>
      </dgm:prSet>
      <dgm:spPr/>
      <dgm:t>
        <a:bodyPr/>
        <a:lstStyle/>
        <a:p>
          <a:endParaRPr lang="en-US"/>
        </a:p>
      </dgm:t>
    </dgm:pt>
  </dgm:ptLst>
  <dgm:cxnLst>
    <dgm:cxn modelId="{7A3786A8-6FE8-4547-A2FC-CFF397B64685}" type="presOf" srcId="{9BCBC1D7-1618-433A-8204-D7E50ED3A3B7}" destId="{4BD30850-3A6E-4B86-A3B5-D035FF424BEB}" srcOrd="0" destOrd="0" presId="urn:microsoft.com/office/officeart/2005/8/layout/vList2"/>
    <dgm:cxn modelId="{28BEF73C-52E7-4DD6-BAD8-B69E349BABD4}" type="presOf" srcId="{37310F0C-FE31-4024-906C-C134F8F04605}" destId="{4BD30850-3A6E-4B86-A3B5-D035FF424BEB}" srcOrd="0" destOrd="4" presId="urn:microsoft.com/office/officeart/2005/8/layout/vList2"/>
    <dgm:cxn modelId="{EE9FAAEF-A2D8-4F5D-9D29-EB51C2156F66}" type="presOf" srcId="{2B8D838B-EA92-4582-9F3B-712E0DBCFBDE}" destId="{4BD30850-3A6E-4B86-A3B5-D035FF424BEB}" srcOrd="0" destOrd="3" presId="urn:microsoft.com/office/officeart/2005/8/layout/vList2"/>
    <dgm:cxn modelId="{5DF72DC9-5AAE-4504-9633-9D6432EC7C11}" type="presOf" srcId="{BAD1DBBE-5F0B-47EA-AFF7-E6F438244F37}" destId="{303226B3-EB89-4FE0-8256-D508C1E5C45A}" srcOrd="0" destOrd="0" presId="urn:microsoft.com/office/officeart/2005/8/layout/vList2"/>
    <dgm:cxn modelId="{C9B49F90-4E65-4EA6-BFEE-632E48DE546B}" srcId="{BAD1DBBE-5F0B-47EA-AFF7-E6F438244F37}" destId="{9BCBC1D7-1618-433A-8204-D7E50ED3A3B7}" srcOrd="0" destOrd="0" parTransId="{AB3501BD-0CE8-425F-A8BF-BE40811115DC}" sibTransId="{8C2D6B02-314F-4B18-87A2-944262F20BC0}"/>
    <dgm:cxn modelId="{933EA03C-5AAD-4661-BE9D-17214BDBCB3D}" srcId="{BAD1DBBE-5F0B-47EA-AFF7-E6F438244F37}" destId="{0C8BAD06-00E9-4AA6-A980-23A5318931AB}" srcOrd="2" destOrd="0" parTransId="{CE89FA79-C3D7-454B-BA8E-444E959DE375}" sibTransId="{9519347F-599E-443C-A1A3-B52F16D47FA0}"/>
    <dgm:cxn modelId="{400F3189-C825-4E3F-A941-A55DECB56006}" srcId="{BAD1DBBE-5F0B-47EA-AFF7-E6F438244F37}" destId="{2B8D838B-EA92-4582-9F3B-712E0DBCFBDE}" srcOrd="3" destOrd="0" parTransId="{9D6CA055-F1E9-41D5-82EF-B1B1F18F0CD3}" sibTransId="{D59F74EF-8A32-490F-85DA-D653839645EB}"/>
    <dgm:cxn modelId="{C9E729E2-D5C0-489E-9EB9-3429D6EC1496}" type="presOf" srcId="{BCA71574-955F-417A-BB76-D51736D71EDC}" destId="{22F0937C-B254-43E0-89DB-B9A7227AE567}" srcOrd="0" destOrd="0" presId="urn:microsoft.com/office/officeart/2005/8/layout/vList2"/>
    <dgm:cxn modelId="{770F0314-7BBA-4C89-981C-36AB0B489AC4}" srcId="{BAD1DBBE-5F0B-47EA-AFF7-E6F438244F37}" destId="{DB5E4383-3D67-4593-A8D7-8AD200EDA9E6}" srcOrd="5" destOrd="0" parTransId="{3F4139E2-D30B-41AE-9191-30D8A8C0D152}" sibTransId="{21D939FD-FC65-40D5-9F94-B85089CE4DEA}"/>
    <dgm:cxn modelId="{F72EB1C2-EE27-4E07-A462-36E70CC31460}" type="presOf" srcId="{0C8BAD06-00E9-4AA6-A980-23A5318931AB}" destId="{4BD30850-3A6E-4B86-A3B5-D035FF424BEB}" srcOrd="0" destOrd="2" presId="urn:microsoft.com/office/officeart/2005/8/layout/vList2"/>
    <dgm:cxn modelId="{37BE2074-CE10-4712-95D3-010EC680D1F4}" srcId="{BAD1DBBE-5F0B-47EA-AFF7-E6F438244F37}" destId="{E56FCE26-6E06-4F38-AB0A-B288FEF8C655}" srcOrd="1" destOrd="0" parTransId="{94548A28-6FDC-4D4E-82B3-3C1E7F9CA4DE}" sibTransId="{9C290BA2-2D11-4A21-B988-DB3A77E801EA}"/>
    <dgm:cxn modelId="{9E25EE73-63CE-45D6-90BC-043479A7B127}" srcId="{BCA71574-955F-417A-BB76-D51736D71EDC}" destId="{BAD1DBBE-5F0B-47EA-AFF7-E6F438244F37}" srcOrd="0" destOrd="0" parTransId="{DAE46CBD-723D-42E3-BDE7-FAE2829D5596}" sibTransId="{13FF4F25-E417-49F1-989A-C04993EA3F60}"/>
    <dgm:cxn modelId="{D6A294EC-B884-4B27-A5C2-B61C4239473C}" type="presOf" srcId="{E56FCE26-6E06-4F38-AB0A-B288FEF8C655}" destId="{4BD30850-3A6E-4B86-A3B5-D035FF424BEB}" srcOrd="0" destOrd="1" presId="urn:microsoft.com/office/officeart/2005/8/layout/vList2"/>
    <dgm:cxn modelId="{AF2456DD-FA1B-424F-A60A-19B47A34D318}" type="presOf" srcId="{DB5E4383-3D67-4593-A8D7-8AD200EDA9E6}" destId="{4BD30850-3A6E-4B86-A3B5-D035FF424BEB}" srcOrd="0" destOrd="5" presId="urn:microsoft.com/office/officeart/2005/8/layout/vList2"/>
    <dgm:cxn modelId="{232A0A2C-24C6-4368-9A3C-DC67034E8BD2}" srcId="{BAD1DBBE-5F0B-47EA-AFF7-E6F438244F37}" destId="{37310F0C-FE31-4024-906C-C134F8F04605}" srcOrd="4" destOrd="0" parTransId="{0D0F17B1-A238-4540-829D-322A5F9DD6F6}" sibTransId="{F9C2820F-46C2-4A42-9B4E-210AD441124F}"/>
    <dgm:cxn modelId="{04D6DC99-C286-4EFD-A9C9-1F50E3E2237B}" type="presParOf" srcId="{22F0937C-B254-43E0-89DB-B9A7227AE567}" destId="{303226B3-EB89-4FE0-8256-D508C1E5C45A}" srcOrd="0" destOrd="0" presId="urn:microsoft.com/office/officeart/2005/8/layout/vList2"/>
    <dgm:cxn modelId="{8E3618DF-4995-46F0-A693-104172F9A824}" type="presParOf" srcId="{22F0937C-B254-43E0-89DB-B9A7227AE567}" destId="{4BD30850-3A6E-4B86-A3B5-D035FF424BE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59BE7D4-0A8E-4E6D-B92A-155B84BF7BA5}"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8A1A742D-9337-4A4F-9D69-D6A5E3C6DE91}">
      <dgm:prSet/>
      <dgm:spPr/>
      <dgm:t>
        <a:bodyPr/>
        <a:lstStyle/>
        <a:p>
          <a:pPr rtl="0"/>
          <a:r>
            <a:rPr lang="en-US" b="1" dirty="0" smtClean="0"/>
            <a:t>Liability Scheme</a:t>
          </a:r>
          <a:endParaRPr lang="en-US" dirty="0"/>
        </a:p>
      </dgm:t>
    </dgm:pt>
    <dgm:pt modelId="{F7BB25C1-942C-4149-9470-302342173119}" type="parTrans" cxnId="{A08E5F58-F9D4-44DB-BA5C-F20000EA0097}">
      <dgm:prSet/>
      <dgm:spPr/>
      <dgm:t>
        <a:bodyPr/>
        <a:lstStyle/>
        <a:p>
          <a:endParaRPr lang="en-US"/>
        </a:p>
      </dgm:t>
    </dgm:pt>
    <dgm:pt modelId="{62A6FF4C-9074-4D1C-96CF-9FE28927D00F}" type="sibTrans" cxnId="{A08E5F58-F9D4-44DB-BA5C-F20000EA0097}">
      <dgm:prSet/>
      <dgm:spPr/>
      <dgm:t>
        <a:bodyPr/>
        <a:lstStyle/>
        <a:p>
          <a:endParaRPr lang="en-US"/>
        </a:p>
      </dgm:t>
    </dgm:pt>
    <dgm:pt modelId="{FA04B45F-9022-45BD-8CB0-71932A5A6CA4}">
      <dgm:prSet/>
      <dgm:spPr/>
      <dgm:t>
        <a:bodyPr/>
        <a:lstStyle/>
        <a:p>
          <a:pPr rtl="0"/>
          <a:r>
            <a:rPr lang="en-US" dirty="0" smtClean="0"/>
            <a:t>Responsible Party (i.e. Owner and/or Operator) liable for any spill that occurs from facility or vessel under their control</a:t>
          </a:r>
          <a:endParaRPr lang="en-US" dirty="0"/>
        </a:p>
      </dgm:t>
    </dgm:pt>
    <dgm:pt modelId="{C27FF87C-AF5D-41D3-80B4-9FEC6699407B}" type="parTrans" cxnId="{A2D8CEC5-D462-4B2B-AB44-88412426B480}">
      <dgm:prSet/>
      <dgm:spPr/>
      <dgm:t>
        <a:bodyPr/>
        <a:lstStyle/>
        <a:p>
          <a:endParaRPr lang="en-US"/>
        </a:p>
      </dgm:t>
    </dgm:pt>
    <dgm:pt modelId="{85B99C8C-AF52-4F72-9044-2003D9938127}" type="sibTrans" cxnId="{A2D8CEC5-D462-4B2B-AB44-88412426B480}">
      <dgm:prSet/>
      <dgm:spPr/>
      <dgm:t>
        <a:bodyPr/>
        <a:lstStyle/>
        <a:p>
          <a:endParaRPr lang="en-US"/>
        </a:p>
      </dgm:t>
    </dgm:pt>
    <dgm:pt modelId="{8100BE10-8FBE-4698-B840-9CD5BCCE1D2E}">
      <dgm:prSet/>
      <dgm:spPr/>
      <dgm:t>
        <a:bodyPr/>
        <a:lstStyle/>
        <a:p>
          <a:pPr rtl="0"/>
          <a:r>
            <a:rPr lang="en-US" dirty="0" smtClean="0"/>
            <a:t>CWA/OPA-90 is a no-fault statute in terms of liability:</a:t>
          </a:r>
          <a:endParaRPr lang="en-US" dirty="0"/>
        </a:p>
      </dgm:t>
    </dgm:pt>
    <dgm:pt modelId="{C31E5C20-FF85-4474-B91E-D089B49EB5B1}" type="parTrans" cxnId="{721B4FD6-F000-4B1C-B69E-66F1B1AAD29A}">
      <dgm:prSet/>
      <dgm:spPr/>
      <dgm:t>
        <a:bodyPr/>
        <a:lstStyle/>
        <a:p>
          <a:endParaRPr lang="en-US"/>
        </a:p>
      </dgm:t>
    </dgm:pt>
    <dgm:pt modelId="{3EA7D4BD-C9E8-444A-8660-C1532CB68862}" type="sibTrans" cxnId="{721B4FD6-F000-4B1C-B69E-66F1B1AAD29A}">
      <dgm:prSet/>
      <dgm:spPr/>
      <dgm:t>
        <a:bodyPr/>
        <a:lstStyle/>
        <a:p>
          <a:endParaRPr lang="en-US"/>
        </a:p>
      </dgm:t>
    </dgm:pt>
    <dgm:pt modelId="{2953B2B5-5857-4BF3-8992-B7DF0617F054}">
      <dgm:prSet/>
      <dgm:spPr/>
      <dgm:t>
        <a:bodyPr/>
        <a:lstStyle/>
        <a:p>
          <a:pPr rtl="0"/>
          <a:r>
            <a:rPr lang="en-US" dirty="0" smtClean="0"/>
            <a:t>It doesn’t matter that it was an accident!</a:t>
          </a:r>
          <a:endParaRPr lang="en-US" dirty="0"/>
        </a:p>
      </dgm:t>
    </dgm:pt>
    <dgm:pt modelId="{A5AD4E67-BF3F-4DB5-8FA1-57A986060115}" type="parTrans" cxnId="{F0DF4EFD-9174-4614-B086-602760AB0A79}">
      <dgm:prSet/>
      <dgm:spPr/>
      <dgm:t>
        <a:bodyPr/>
        <a:lstStyle/>
        <a:p>
          <a:endParaRPr lang="en-US"/>
        </a:p>
      </dgm:t>
    </dgm:pt>
    <dgm:pt modelId="{586B881C-82A2-4F04-83CD-320B3763D3E7}" type="sibTrans" cxnId="{F0DF4EFD-9174-4614-B086-602760AB0A79}">
      <dgm:prSet/>
      <dgm:spPr/>
      <dgm:t>
        <a:bodyPr/>
        <a:lstStyle/>
        <a:p>
          <a:endParaRPr lang="en-US"/>
        </a:p>
      </dgm:t>
    </dgm:pt>
    <dgm:pt modelId="{FE48177C-D85B-4B88-90C0-C502AE2182FF}">
      <dgm:prSet/>
      <dgm:spPr/>
      <dgm:t>
        <a:bodyPr/>
        <a:lstStyle/>
        <a:p>
          <a:pPr rtl="0"/>
          <a:r>
            <a:rPr lang="en-US" dirty="0" smtClean="0"/>
            <a:t>It doesn’t matter that it was not their fault!</a:t>
          </a:r>
          <a:endParaRPr lang="en-US" dirty="0"/>
        </a:p>
      </dgm:t>
    </dgm:pt>
    <dgm:pt modelId="{79287703-85EE-4A38-9730-6B76F0182E7C}" type="parTrans" cxnId="{28736353-C2E2-41B2-8C1D-C5D8F37511FA}">
      <dgm:prSet/>
      <dgm:spPr/>
      <dgm:t>
        <a:bodyPr/>
        <a:lstStyle/>
        <a:p>
          <a:endParaRPr lang="en-US"/>
        </a:p>
      </dgm:t>
    </dgm:pt>
    <dgm:pt modelId="{B216F481-490A-4EA1-BC73-B3E4FA1CF830}" type="sibTrans" cxnId="{28736353-C2E2-41B2-8C1D-C5D8F37511FA}">
      <dgm:prSet/>
      <dgm:spPr/>
      <dgm:t>
        <a:bodyPr/>
        <a:lstStyle/>
        <a:p>
          <a:endParaRPr lang="en-US"/>
        </a:p>
      </dgm:t>
    </dgm:pt>
    <dgm:pt modelId="{1EE3D274-2DD7-4601-BD5B-F1C465CEE663}">
      <dgm:prSet/>
      <dgm:spPr/>
      <dgm:t>
        <a:bodyPr/>
        <a:lstStyle/>
        <a:p>
          <a:pPr rtl="0"/>
          <a:r>
            <a:rPr lang="en-US" dirty="0" smtClean="0"/>
            <a:t>It doesn’t matter that they didn’t know that a discharge was illegal!</a:t>
          </a:r>
          <a:endParaRPr lang="en-US" dirty="0"/>
        </a:p>
      </dgm:t>
    </dgm:pt>
    <dgm:pt modelId="{C60F2497-427D-4C60-B290-80667E475C43}" type="parTrans" cxnId="{499974ED-4386-4948-ADD8-1E87449C69C9}">
      <dgm:prSet/>
      <dgm:spPr/>
      <dgm:t>
        <a:bodyPr/>
        <a:lstStyle/>
        <a:p>
          <a:endParaRPr lang="en-US"/>
        </a:p>
      </dgm:t>
    </dgm:pt>
    <dgm:pt modelId="{90CB3AB9-F140-4AE9-BDBB-AE458632EE2E}" type="sibTrans" cxnId="{499974ED-4386-4948-ADD8-1E87449C69C9}">
      <dgm:prSet/>
      <dgm:spPr/>
      <dgm:t>
        <a:bodyPr/>
        <a:lstStyle/>
        <a:p>
          <a:endParaRPr lang="en-US"/>
        </a:p>
      </dgm:t>
    </dgm:pt>
    <dgm:pt modelId="{E5EA615A-199F-41DF-A1F4-0DD99BCA2E7F}">
      <dgm:prSet/>
      <dgm:spPr/>
      <dgm:t>
        <a:bodyPr/>
        <a:lstStyle/>
        <a:p>
          <a:pPr rtl="0"/>
          <a:r>
            <a:rPr lang="en-US" dirty="0" smtClean="0"/>
            <a:t>It doesn’t matter that they responded quickly </a:t>
          </a:r>
          <a:endParaRPr lang="en-US" dirty="0"/>
        </a:p>
      </dgm:t>
    </dgm:pt>
    <dgm:pt modelId="{3B8497CA-FD30-479D-95E9-E8EF2A2C40D1}" type="parTrans" cxnId="{FB830FD6-3B6D-4147-96A3-2F1DAA7B0B5A}">
      <dgm:prSet/>
      <dgm:spPr/>
      <dgm:t>
        <a:bodyPr/>
        <a:lstStyle/>
        <a:p>
          <a:endParaRPr lang="en-US"/>
        </a:p>
      </dgm:t>
    </dgm:pt>
    <dgm:pt modelId="{F0E1BC92-21F7-48DA-9D7E-4D8835CA1AF1}" type="sibTrans" cxnId="{FB830FD6-3B6D-4147-96A3-2F1DAA7B0B5A}">
      <dgm:prSet/>
      <dgm:spPr/>
      <dgm:t>
        <a:bodyPr/>
        <a:lstStyle/>
        <a:p>
          <a:endParaRPr lang="en-US"/>
        </a:p>
      </dgm:t>
    </dgm:pt>
    <dgm:pt modelId="{DAB9B4A7-273F-41BC-AADD-C2FC7E534E1F}">
      <dgm:prSet/>
      <dgm:spPr/>
      <dgm:t>
        <a:bodyPr/>
        <a:lstStyle/>
        <a:p>
          <a:pPr rtl="0"/>
          <a:r>
            <a:rPr lang="en-US" dirty="0" smtClean="0"/>
            <a:t>The above items can contribute to the decision of potential enforcement action (administrative, civil, criminal and/or federal, state, or municipal)</a:t>
          </a:r>
          <a:endParaRPr lang="en-US" dirty="0"/>
        </a:p>
      </dgm:t>
    </dgm:pt>
    <dgm:pt modelId="{782145D0-109A-46A5-BD20-5A70740EF399}" type="parTrans" cxnId="{153714C9-F89D-4541-85D3-49240B426521}">
      <dgm:prSet/>
      <dgm:spPr/>
      <dgm:t>
        <a:bodyPr/>
        <a:lstStyle/>
        <a:p>
          <a:endParaRPr lang="en-US"/>
        </a:p>
      </dgm:t>
    </dgm:pt>
    <dgm:pt modelId="{B0C65627-CC05-4ECB-AFCB-BBC7BD942B63}" type="sibTrans" cxnId="{153714C9-F89D-4541-85D3-49240B426521}">
      <dgm:prSet/>
      <dgm:spPr/>
      <dgm:t>
        <a:bodyPr/>
        <a:lstStyle/>
        <a:p>
          <a:endParaRPr lang="en-US"/>
        </a:p>
      </dgm:t>
    </dgm:pt>
    <dgm:pt modelId="{60AE08AF-5013-4627-85E3-F10A4491B1FE}">
      <dgm:prSet/>
      <dgm:spPr/>
      <dgm:t>
        <a:bodyPr/>
        <a:lstStyle/>
        <a:p>
          <a:pPr rtl="0"/>
          <a:r>
            <a:rPr lang="en-US" dirty="0" smtClean="0"/>
            <a:t>Petroleum exclusion prevents CERCLA liability </a:t>
          </a:r>
          <a:endParaRPr lang="en-US" dirty="0"/>
        </a:p>
      </dgm:t>
    </dgm:pt>
    <dgm:pt modelId="{2C021E78-1D7A-4BA8-B807-F1C9C429D72C}" type="parTrans" cxnId="{F6931606-29A8-4CFE-B0C1-59309F98749B}">
      <dgm:prSet/>
      <dgm:spPr/>
      <dgm:t>
        <a:bodyPr/>
        <a:lstStyle/>
        <a:p>
          <a:endParaRPr lang="en-US"/>
        </a:p>
      </dgm:t>
    </dgm:pt>
    <dgm:pt modelId="{607210D7-7E32-4060-B75E-8875DD8AFB3B}" type="sibTrans" cxnId="{F6931606-29A8-4CFE-B0C1-59309F98749B}">
      <dgm:prSet/>
      <dgm:spPr/>
      <dgm:t>
        <a:bodyPr/>
        <a:lstStyle/>
        <a:p>
          <a:endParaRPr lang="en-US"/>
        </a:p>
      </dgm:t>
    </dgm:pt>
    <dgm:pt modelId="{B1DB3B1A-5550-45BF-B220-BA8280646C7A}">
      <dgm:prSet/>
      <dgm:spPr/>
      <dgm:t>
        <a:bodyPr/>
        <a:lstStyle/>
        <a:p>
          <a:pPr rtl="0"/>
          <a:r>
            <a:rPr lang="en-US" dirty="0" smtClean="0"/>
            <a:t>CG responders must investigate each spill thoroughly for cost recovery purposes</a:t>
          </a:r>
          <a:endParaRPr lang="en-US" dirty="0"/>
        </a:p>
      </dgm:t>
    </dgm:pt>
    <dgm:pt modelId="{C85E07C6-F0F2-450C-A06C-AA3859EA7424}" type="parTrans" cxnId="{F3A4A4EC-9259-4A68-A10E-749C1848B7A4}">
      <dgm:prSet/>
      <dgm:spPr/>
      <dgm:t>
        <a:bodyPr/>
        <a:lstStyle/>
        <a:p>
          <a:endParaRPr lang="en-US"/>
        </a:p>
      </dgm:t>
    </dgm:pt>
    <dgm:pt modelId="{E6CC5BD3-1EAF-45C2-BA5B-2656DEEEF3B1}" type="sibTrans" cxnId="{F3A4A4EC-9259-4A68-A10E-749C1848B7A4}">
      <dgm:prSet/>
      <dgm:spPr/>
      <dgm:t>
        <a:bodyPr/>
        <a:lstStyle/>
        <a:p>
          <a:endParaRPr lang="en-US"/>
        </a:p>
      </dgm:t>
    </dgm:pt>
    <dgm:pt modelId="{BF9E6DEC-1EA4-4E9F-9A14-2DA3DA7D5B01}">
      <dgm:prSet/>
      <dgm:spPr/>
      <dgm:t>
        <a:bodyPr/>
        <a:lstStyle/>
        <a:p>
          <a:pPr rtl="0"/>
          <a:r>
            <a:rPr lang="en-US" dirty="0" smtClean="0"/>
            <a:t>PIs/FOSC-R should not confuse cost recovery for enforcement</a:t>
          </a:r>
          <a:endParaRPr lang="en-US" dirty="0"/>
        </a:p>
      </dgm:t>
    </dgm:pt>
    <dgm:pt modelId="{328D770E-58A4-4F76-9BD3-97D2B998791B}" type="parTrans" cxnId="{FCC35111-F795-424B-8500-D4FE095B683E}">
      <dgm:prSet/>
      <dgm:spPr/>
      <dgm:t>
        <a:bodyPr/>
        <a:lstStyle/>
        <a:p>
          <a:endParaRPr lang="en-US"/>
        </a:p>
      </dgm:t>
    </dgm:pt>
    <dgm:pt modelId="{F8116B55-208E-4DEF-96BD-BA4C9EDE9FA7}" type="sibTrans" cxnId="{FCC35111-F795-424B-8500-D4FE095B683E}">
      <dgm:prSet/>
      <dgm:spPr/>
      <dgm:t>
        <a:bodyPr/>
        <a:lstStyle/>
        <a:p>
          <a:endParaRPr lang="en-US"/>
        </a:p>
      </dgm:t>
    </dgm:pt>
    <dgm:pt modelId="{6C3870C0-8D34-472F-BAA6-17329174796E}" type="pres">
      <dgm:prSet presAssocID="{759BE7D4-0A8E-4E6D-B92A-155B84BF7BA5}" presName="linear" presStyleCnt="0">
        <dgm:presLayoutVars>
          <dgm:animLvl val="lvl"/>
          <dgm:resizeHandles val="exact"/>
        </dgm:presLayoutVars>
      </dgm:prSet>
      <dgm:spPr/>
      <dgm:t>
        <a:bodyPr/>
        <a:lstStyle/>
        <a:p>
          <a:endParaRPr lang="en-US"/>
        </a:p>
      </dgm:t>
    </dgm:pt>
    <dgm:pt modelId="{6AB73610-BF55-4B61-9708-7FF0CBE71D2B}" type="pres">
      <dgm:prSet presAssocID="{8A1A742D-9337-4A4F-9D69-D6A5E3C6DE91}" presName="parentText" presStyleLbl="node1" presStyleIdx="0" presStyleCnt="1">
        <dgm:presLayoutVars>
          <dgm:chMax val="0"/>
          <dgm:bulletEnabled val="1"/>
        </dgm:presLayoutVars>
      </dgm:prSet>
      <dgm:spPr/>
      <dgm:t>
        <a:bodyPr/>
        <a:lstStyle/>
        <a:p>
          <a:endParaRPr lang="en-US"/>
        </a:p>
      </dgm:t>
    </dgm:pt>
    <dgm:pt modelId="{1CD9406F-D044-4439-B054-83097A3FF255}" type="pres">
      <dgm:prSet presAssocID="{8A1A742D-9337-4A4F-9D69-D6A5E3C6DE91}" presName="childText" presStyleLbl="revTx" presStyleIdx="0" presStyleCnt="1">
        <dgm:presLayoutVars>
          <dgm:bulletEnabled val="1"/>
        </dgm:presLayoutVars>
      </dgm:prSet>
      <dgm:spPr/>
      <dgm:t>
        <a:bodyPr/>
        <a:lstStyle/>
        <a:p>
          <a:endParaRPr lang="en-US"/>
        </a:p>
      </dgm:t>
    </dgm:pt>
  </dgm:ptLst>
  <dgm:cxnLst>
    <dgm:cxn modelId="{2C466F7A-19CC-40EF-919C-16707B61D96D}" type="presOf" srcId="{759BE7D4-0A8E-4E6D-B92A-155B84BF7BA5}" destId="{6C3870C0-8D34-472F-BAA6-17329174796E}" srcOrd="0" destOrd="0" presId="urn:microsoft.com/office/officeart/2005/8/layout/vList2"/>
    <dgm:cxn modelId="{F6931606-29A8-4CFE-B0C1-59309F98749B}" srcId="{8A1A742D-9337-4A4F-9D69-D6A5E3C6DE91}" destId="{60AE08AF-5013-4627-85E3-F10A4491B1FE}" srcOrd="3" destOrd="0" parTransId="{2C021E78-1D7A-4BA8-B807-F1C9C429D72C}" sibTransId="{607210D7-7E32-4060-B75E-8875DD8AFB3B}"/>
    <dgm:cxn modelId="{6EA0FA36-FCDF-4760-BC1E-5C54716F0221}" type="presOf" srcId="{8A1A742D-9337-4A4F-9D69-D6A5E3C6DE91}" destId="{6AB73610-BF55-4B61-9708-7FF0CBE71D2B}" srcOrd="0" destOrd="0" presId="urn:microsoft.com/office/officeart/2005/8/layout/vList2"/>
    <dgm:cxn modelId="{A08E5F58-F9D4-44DB-BA5C-F20000EA0097}" srcId="{759BE7D4-0A8E-4E6D-B92A-155B84BF7BA5}" destId="{8A1A742D-9337-4A4F-9D69-D6A5E3C6DE91}" srcOrd="0" destOrd="0" parTransId="{F7BB25C1-942C-4149-9470-302342173119}" sibTransId="{62A6FF4C-9074-4D1C-96CF-9FE28927D00F}"/>
    <dgm:cxn modelId="{A3AE1D70-4A99-480F-8A40-345203F3D273}" type="presOf" srcId="{B1DB3B1A-5550-45BF-B220-BA8280646C7A}" destId="{1CD9406F-D044-4439-B054-83097A3FF255}" srcOrd="0" destOrd="8" presId="urn:microsoft.com/office/officeart/2005/8/layout/vList2"/>
    <dgm:cxn modelId="{0E34C85E-F43A-49E1-8FB5-B74711AE0EE9}" type="presOf" srcId="{1EE3D274-2DD7-4601-BD5B-F1C465CEE663}" destId="{1CD9406F-D044-4439-B054-83097A3FF255}" srcOrd="0" destOrd="4" presId="urn:microsoft.com/office/officeart/2005/8/layout/vList2"/>
    <dgm:cxn modelId="{A8E30AF7-4761-4302-9A47-140EA23B4DCC}" type="presOf" srcId="{FE48177C-D85B-4B88-90C0-C502AE2182FF}" destId="{1CD9406F-D044-4439-B054-83097A3FF255}" srcOrd="0" destOrd="3" presId="urn:microsoft.com/office/officeart/2005/8/layout/vList2"/>
    <dgm:cxn modelId="{F0DF4EFD-9174-4614-B086-602760AB0A79}" srcId="{8100BE10-8FBE-4698-B840-9CD5BCCE1D2E}" destId="{2953B2B5-5857-4BF3-8992-B7DF0617F054}" srcOrd="0" destOrd="0" parTransId="{A5AD4E67-BF3F-4DB5-8FA1-57A986060115}" sibTransId="{586B881C-82A2-4F04-83CD-320B3763D3E7}"/>
    <dgm:cxn modelId="{690A2D2D-FA08-4370-81BF-595A375EB452}" type="presOf" srcId="{60AE08AF-5013-4627-85E3-F10A4491B1FE}" destId="{1CD9406F-D044-4439-B054-83097A3FF255}" srcOrd="0" destOrd="7" presId="urn:microsoft.com/office/officeart/2005/8/layout/vList2"/>
    <dgm:cxn modelId="{73E03B47-7A91-45CF-8659-196831E5F5A5}" type="presOf" srcId="{DAB9B4A7-273F-41BC-AADD-C2FC7E534E1F}" destId="{1CD9406F-D044-4439-B054-83097A3FF255}" srcOrd="0" destOrd="6" presId="urn:microsoft.com/office/officeart/2005/8/layout/vList2"/>
    <dgm:cxn modelId="{C29EC1FB-5A13-46B2-8CCF-53F1C1ACD38F}" type="presOf" srcId="{E5EA615A-199F-41DF-A1F4-0DD99BCA2E7F}" destId="{1CD9406F-D044-4439-B054-83097A3FF255}" srcOrd="0" destOrd="5" presId="urn:microsoft.com/office/officeart/2005/8/layout/vList2"/>
    <dgm:cxn modelId="{28736353-C2E2-41B2-8C1D-C5D8F37511FA}" srcId="{8100BE10-8FBE-4698-B840-9CD5BCCE1D2E}" destId="{FE48177C-D85B-4B88-90C0-C502AE2182FF}" srcOrd="1" destOrd="0" parTransId="{79287703-85EE-4A38-9730-6B76F0182E7C}" sibTransId="{B216F481-490A-4EA1-BC73-B3E4FA1CF830}"/>
    <dgm:cxn modelId="{721B4FD6-F000-4B1C-B69E-66F1B1AAD29A}" srcId="{8A1A742D-9337-4A4F-9D69-D6A5E3C6DE91}" destId="{8100BE10-8FBE-4698-B840-9CD5BCCE1D2E}" srcOrd="1" destOrd="0" parTransId="{C31E5C20-FF85-4474-B91E-D089B49EB5B1}" sibTransId="{3EA7D4BD-C9E8-444A-8660-C1532CB68862}"/>
    <dgm:cxn modelId="{9814AFB6-CEC7-4403-A2D3-87DCBD33E155}" type="presOf" srcId="{BF9E6DEC-1EA4-4E9F-9A14-2DA3DA7D5B01}" destId="{1CD9406F-D044-4439-B054-83097A3FF255}" srcOrd="0" destOrd="9" presId="urn:microsoft.com/office/officeart/2005/8/layout/vList2"/>
    <dgm:cxn modelId="{E89C2458-BF72-4EF3-8F39-76E38266DFD9}" type="presOf" srcId="{FA04B45F-9022-45BD-8CB0-71932A5A6CA4}" destId="{1CD9406F-D044-4439-B054-83097A3FF255}" srcOrd="0" destOrd="0" presId="urn:microsoft.com/office/officeart/2005/8/layout/vList2"/>
    <dgm:cxn modelId="{499974ED-4386-4948-ADD8-1E87449C69C9}" srcId="{8100BE10-8FBE-4698-B840-9CD5BCCE1D2E}" destId="{1EE3D274-2DD7-4601-BD5B-F1C465CEE663}" srcOrd="2" destOrd="0" parTransId="{C60F2497-427D-4C60-B290-80667E475C43}" sibTransId="{90CB3AB9-F140-4AE9-BDBB-AE458632EE2E}"/>
    <dgm:cxn modelId="{FB830FD6-3B6D-4147-96A3-2F1DAA7B0B5A}" srcId="{8100BE10-8FBE-4698-B840-9CD5BCCE1D2E}" destId="{E5EA615A-199F-41DF-A1F4-0DD99BCA2E7F}" srcOrd="3" destOrd="0" parTransId="{3B8497CA-FD30-479D-95E9-E8EF2A2C40D1}" sibTransId="{F0E1BC92-21F7-48DA-9D7E-4D8835CA1AF1}"/>
    <dgm:cxn modelId="{03271D05-392D-40E0-869E-34986AB4A642}" type="presOf" srcId="{8100BE10-8FBE-4698-B840-9CD5BCCE1D2E}" destId="{1CD9406F-D044-4439-B054-83097A3FF255}" srcOrd="0" destOrd="1" presId="urn:microsoft.com/office/officeart/2005/8/layout/vList2"/>
    <dgm:cxn modelId="{FCC35111-F795-424B-8500-D4FE095B683E}" srcId="{8A1A742D-9337-4A4F-9D69-D6A5E3C6DE91}" destId="{BF9E6DEC-1EA4-4E9F-9A14-2DA3DA7D5B01}" srcOrd="5" destOrd="0" parTransId="{328D770E-58A4-4F76-9BD3-97D2B998791B}" sibTransId="{F8116B55-208E-4DEF-96BD-BA4C9EDE9FA7}"/>
    <dgm:cxn modelId="{5508A296-CC2D-43C7-AAC1-7773523E87FD}" type="presOf" srcId="{2953B2B5-5857-4BF3-8992-B7DF0617F054}" destId="{1CD9406F-D044-4439-B054-83097A3FF255}" srcOrd="0" destOrd="2" presId="urn:microsoft.com/office/officeart/2005/8/layout/vList2"/>
    <dgm:cxn modelId="{F3A4A4EC-9259-4A68-A10E-749C1848B7A4}" srcId="{8A1A742D-9337-4A4F-9D69-D6A5E3C6DE91}" destId="{B1DB3B1A-5550-45BF-B220-BA8280646C7A}" srcOrd="4" destOrd="0" parTransId="{C85E07C6-F0F2-450C-A06C-AA3859EA7424}" sibTransId="{E6CC5BD3-1EAF-45C2-BA5B-2656DEEEF3B1}"/>
    <dgm:cxn modelId="{A2D8CEC5-D462-4B2B-AB44-88412426B480}" srcId="{8A1A742D-9337-4A4F-9D69-D6A5E3C6DE91}" destId="{FA04B45F-9022-45BD-8CB0-71932A5A6CA4}" srcOrd="0" destOrd="0" parTransId="{C27FF87C-AF5D-41D3-80B4-9FEC6699407B}" sibTransId="{85B99C8C-AF52-4F72-9044-2003D9938127}"/>
    <dgm:cxn modelId="{153714C9-F89D-4541-85D3-49240B426521}" srcId="{8A1A742D-9337-4A4F-9D69-D6A5E3C6DE91}" destId="{DAB9B4A7-273F-41BC-AADD-C2FC7E534E1F}" srcOrd="2" destOrd="0" parTransId="{782145D0-109A-46A5-BD20-5A70740EF399}" sibTransId="{B0C65627-CC05-4ECB-AFCB-BBC7BD942B63}"/>
    <dgm:cxn modelId="{F01B5C3A-FD50-4F42-9728-2E3C33A57CD8}" type="presParOf" srcId="{6C3870C0-8D34-472F-BAA6-17329174796E}" destId="{6AB73610-BF55-4B61-9708-7FF0CBE71D2B}" srcOrd="0" destOrd="0" presId="urn:microsoft.com/office/officeart/2005/8/layout/vList2"/>
    <dgm:cxn modelId="{D00382DF-7B33-4DDE-8144-20A806E65BB7}" type="presParOf" srcId="{6C3870C0-8D34-472F-BAA6-17329174796E}" destId="{1CD9406F-D044-4439-B054-83097A3FF25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F0CB530-AAD4-4CDA-A2EB-20EBB49CD4C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01C0FCC-3F29-4AA0-95AD-F2FDC28EFB5B}">
      <dgm:prSet/>
      <dgm:spPr/>
      <dgm:t>
        <a:bodyPr/>
        <a:lstStyle/>
        <a:p>
          <a:pPr rtl="0"/>
          <a:r>
            <a:rPr lang="en-US" b="0" dirty="0" smtClean="0"/>
            <a:t>Military Vessel Discharges (UNDS)</a:t>
          </a:r>
          <a:endParaRPr lang="en-US" dirty="0"/>
        </a:p>
      </dgm:t>
    </dgm:pt>
    <dgm:pt modelId="{70E22B26-1518-48F5-9295-301253F7DDDC}" type="parTrans" cxnId="{72F73B37-9819-43BC-9196-D0BB9906900D}">
      <dgm:prSet/>
      <dgm:spPr/>
      <dgm:t>
        <a:bodyPr/>
        <a:lstStyle/>
        <a:p>
          <a:endParaRPr lang="en-US"/>
        </a:p>
      </dgm:t>
    </dgm:pt>
    <dgm:pt modelId="{D07B9E48-2461-443F-9201-FF95170DE1C7}" type="sibTrans" cxnId="{72F73B37-9819-43BC-9196-D0BB9906900D}">
      <dgm:prSet/>
      <dgm:spPr/>
      <dgm:t>
        <a:bodyPr/>
        <a:lstStyle/>
        <a:p>
          <a:endParaRPr lang="en-US"/>
        </a:p>
      </dgm:t>
    </dgm:pt>
    <dgm:pt modelId="{FAEE0C8E-FF97-4354-8614-DAFBDE1929B8}">
      <dgm:prSet/>
      <dgm:spPr/>
      <dgm:t>
        <a:bodyPr/>
        <a:lstStyle/>
        <a:p>
          <a:pPr rtl="0"/>
          <a:r>
            <a:rPr lang="en-US" dirty="0" smtClean="0"/>
            <a:t>Uniform National Discharge Standards (§ 312) - preempt state standards</a:t>
          </a:r>
          <a:endParaRPr lang="en-US" dirty="0"/>
        </a:p>
      </dgm:t>
    </dgm:pt>
    <dgm:pt modelId="{D7227FE1-1BBD-458A-A096-8FA197A44276}" type="parTrans" cxnId="{A1B31FDC-1FBA-4A72-9380-51B133167143}">
      <dgm:prSet/>
      <dgm:spPr/>
      <dgm:t>
        <a:bodyPr/>
        <a:lstStyle/>
        <a:p>
          <a:endParaRPr lang="en-US"/>
        </a:p>
      </dgm:t>
    </dgm:pt>
    <dgm:pt modelId="{498C1FEF-DB43-459F-BEF6-8CFD64EB8F68}" type="sibTrans" cxnId="{A1B31FDC-1FBA-4A72-9380-51B133167143}">
      <dgm:prSet/>
      <dgm:spPr/>
      <dgm:t>
        <a:bodyPr/>
        <a:lstStyle/>
        <a:p>
          <a:endParaRPr lang="en-US"/>
        </a:p>
      </dgm:t>
    </dgm:pt>
    <dgm:pt modelId="{22800729-804C-40BD-8D05-6A29AA524BCA}">
      <dgm:prSet/>
      <dgm:spPr/>
      <dgm:t>
        <a:bodyPr/>
        <a:lstStyle/>
        <a:p>
          <a:pPr rtl="0"/>
          <a:r>
            <a:rPr lang="en-US" dirty="0" smtClean="0"/>
            <a:t>Incidental discharges from “vessels of the Armed Forces”</a:t>
          </a:r>
          <a:endParaRPr lang="en-US" dirty="0"/>
        </a:p>
      </dgm:t>
    </dgm:pt>
    <dgm:pt modelId="{DD1F8F5C-C302-4673-9A87-53178F8AD5CC}" type="parTrans" cxnId="{992825CF-A854-4F29-AFFA-B0275D16034D}">
      <dgm:prSet/>
      <dgm:spPr/>
      <dgm:t>
        <a:bodyPr/>
        <a:lstStyle/>
        <a:p>
          <a:endParaRPr lang="en-US"/>
        </a:p>
      </dgm:t>
    </dgm:pt>
    <dgm:pt modelId="{D1147F75-645E-4B12-AC04-5271EFD1CDF7}" type="sibTrans" cxnId="{992825CF-A854-4F29-AFFA-B0275D16034D}">
      <dgm:prSet/>
      <dgm:spPr/>
      <dgm:t>
        <a:bodyPr/>
        <a:lstStyle/>
        <a:p>
          <a:endParaRPr lang="en-US"/>
        </a:p>
      </dgm:t>
    </dgm:pt>
    <dgm:pt modelId="{E12F8E02-63B9-426F-BABB-B4DA67721F60}">
      <dgm:prSet/>
      <dgm:spPr/>
      <dgm:t>
        <a:bodyPr/>
        <a:lstStyle/>
        <a:p>
          <a:pPr rtl="0"/>
          <a:r>
            <a:rPr lang="en-US" dirty="0" smtClean="0"/>
            <a:t>Will require marine pollution control devices</a:t>
          </a:r>
          <a:endParaRPr lang="en-US" dirty="0"/>
        </a:p>
      </dgm:t>
    </dgm:pt>
    <dgm:pt modelId="{C37DD669-6E04-4971-9C9B-E605853CDA9E}" type="parTrans" cxnId="{047667CA-9276-4249-8B50-CED54FEA38EB}">
      <dgm:prSet/>
      <dgm:spPr/>
      <dgm:t>
        <a:bodyPr/>
        <a:lstStyle/>
        <a:p>
          <a:endParaRPr lang="en-US"/>
        </a:p>
      </dgm:t>
    </dgm:pt>
    <dgm:pt modelId="{77EBF65B-DE85-4A2C-BE12-B44156AE9C2E}" type="sibTrans" cxnId="{047667CA-9276-4249-8B50-CED54FEA38EB}">
      <dgm:prSet/>
      <dgm:spPr/>
      <dgm:t>
        <a:bodyPr/>
        <a:lstStyle/>
        <a:p>
          <a:endParaRPr lang="en-US"/>
        </a:p>
      </dgm:t>
    </dgm:pt>
    <dgm:pt modelId="{E68E18B1-34EA-400C-B294-FBB74C3D5CBD}">
      <dgm:prSet/>
      <dgm:spPr/>
      <dgm:t>
        <a:bodyPr/>
        <a:lstStyle/>
        <a:p>
          <a:pPr rtl="0"/>
          <a:r>
            <a:rPr lang="en-US" dirty="0" smtClean="0"/>
            <a:t>Joint DOD (USN)/EPA rulemaking</a:t>
          </a:r>
          <a:endParaRPr lang="en-US" dirty="0"/>
        </a:p>
      </dgm:t>
    </dgm:pt>
    <dgm:pt modelId="{1F3B860B-36DD-4A74-B078-999B600E0F72}" type="parTrans" cxnId="{2B7C629A-BA53-4E43-AC75-E089A466F4BF}">
      <dgm:prSet/>
      <dgm:spPr/>
      <dgm:t>
        <a:bodyPr/>
        <a:lstStyle/>
        <a:p>
          <a:endParaRPr lang="en-US"/>
        </a:p>
      </dgm:t>
    </dgm:pt>
    <dgm:pt modelId="{C4F9A638-74A0-45B8-81CA-ED734EFAE850}" type="sibTrans" cxnId="{2B7C629A-BA53-4E43-AC75-E089A466F4BF}">
      <dgm:prSet/>
      <dgm:spPr/>
      <dgm:t>
        <a:bodyPr/>
        <a:lstStyle/>
        <a:p>
          <a:endParaRPr lang="en-US"/>
        </a:p>
      </dgm:t>
    </dgm:pt>
    <dgm:pt modelId="{CBF15D25-D8F6-4DF3-8ECD-34DE2E9BC521}">
      <dgm:prSet/>
      <dgm:spPr/>
      <dgm:t>
        <a:bodyPr/>
        <a:lstStyle/>
        <a:p>
          <a:pPr rtl="0"/>
          <a:r>
            <a:rPr lang="en-US" dirty="0" smtClean="0">
              <a:hlinkClick xmlns:r="http://schemas.openxmlformats.org/officeDocument/2006/relationships" r:id="rId1"/>
            </a:rPr>
            <a:t>www.epa.gov/ost/rules/UNDS/</a:t>
          </a:r>
          <a:endParaRPr lang="en-US" dirty="0"/>
        </a:p>
      </dgm:t>
    </dgm:pt>
    <dgm:pt modelId="{7A8BE4A3-7CFE-40AB-A6E0-150317A0C382}" type="parTrans" cxnId="{52ACA9F2-C91E-4FFA-A660-C05B24477FEE}">
      <dgm:prSet/>
      <dgm:spPr/>
      <dgm:t>
        <a:bodyPr/>
        <a:lstStyle/>
        <a:p>
          <a:endParaRPr lang="en-US"/>
        </a:p>
      </dgm:t>
    </dgm:pt>
    <dgm:pt modelId="{EEE7E7C4-4676-4750-B831-5FE09DD4E807}" type="sibTrans" cxnId="{52ACA9F2-C91E-4FFA-A660-C05B24477FEE}">
      <dgm:prSet/>
      <dgm:spPr/>
      <dgm:t>
        <a:bodyPr/>
        <a:lstStyle/>
        <a:p>
          <a:endParaRPr lang="en-US"/>
        </a:p>
      </dgm:t>
    </dgm:pt>
    <dgm:pt modelId="{3FEA9F9F-03C2-4A80-B7F9-8F4EB95F052B}">
      <dgm:prSet/>
      <dgm:spPr/>
      <dgm:t>
        <a:bodyPr/>
        <a:lstStyle/>
        <a:p>
          <a:pPr rtl="0"/>
          <a:r>
            <a:rPr lang="en-US" dirty="0" smtClean="0"/>
            <a:t>unds.bah.com (official site -no www)</a:t>
          </a:r>
          <a:endParaRPr lang="en-US" dirty="0"/>
        </a:p>
      </dgm:t>
    </dgm:pt>
    <dgm:pt modelId="{7D8F834E-A215-483C-9609-ECB766E5B883}" type="parTrans" cxnId="{AE32D0CC-5AD6-4D13-BA83-17AC0CD5920C}">
      <dgm:prSet/>
      <dgm:spPr/>
      <dgm:t>
        <a:bodyPr/>
        <a:lstStyle/>
        <a:p>
          <a:endParaRPr lang="en-US"/>
        </a:p>
      </dgm:t>
    </dgm:pt>
    <dgm:pt modelId="{625654FF-F703-4AF6-ADC1-1F0496BD0B9C}" type="sibTrans" cxnId="{AE32D0CC-5AD6-4D13-BA83-17AC0CD5920C}">
      <dgm:prSet/>
      <dgm:spPr/>
      <dgm:t>
        <a:bodyPr/>
        <a:lstStyle/>
        <a:p>
          <a:endParaRPr lang="en-US"/>
        </a:p>
      </dgm:t>
    </dgm:pt>
    <dgm:pt modelId="{2E53E869-579A-4F11-ABE0-CF516D3FB6BF}">
      <dgm:prSet/>
      <dgm:spPr/>
      <dgm:t>
        <a:bodyPr/>
        <a:lstStyle/>
        <a:p>
          <a:pPr rtl="0"/>
          <a:r>
            <a:rPr lang="en-US" b="0" dirty="0" smtClean="0"/>
            <a:t>Other Discharges</a:t>
          </a:r>
          <a:endParaRPr lang="en-US" dirty="0"/>
        </a:p>
      </dgm:t>
    </dgm:pt>
    <dgm:pt modelId="{0216E33A-4A09-430B-9F6C-221D3A8FD574}" type="parTrans" cxnId="{52EB1431-FB8B-4FFA-A0E4-A66C0D2FD19E}">
      <dgm:prSet/>
      <dgm:spPr/>
      <dgm:t>
        <a:bodyPr/>
        <a:lstStyle/>
        <a:p>
          <a:endParaRPr lang="en-US"/>
        </a:p>
      </dgm:t>
    </dgm:pt>
    <dgm:pt modelId="{3EE94A69-10D9-48B6-9499-8FE73CC8A471}" type="sibTrans" cxnId="{52EB1431-FB8B-4FFA-A0E4-A66C0D2FD19E}">
      <dgm:prSet/>
      <dgm:spPr/>
      <dgm:t>
        <a:bodyPr/>
        <a:lstStyle/>
        <a:p>
          <a:endParaRPr lang="en-US"/>
        </a:p>
      </dgm:t>
    </dgm:pt>
    <dgm:pt modelId="{07BDB628-56ED-4647-AFF1-4099F33AC976}">
      <dgm:prSet/>
      <dgm:spPr/>
      <dgm:t>
        <a:bodyPr/>
        <a:lstStyle/>
        <a:p>
          <a:pPr rtl="0"/>
          <a:r>
            <a:rPr lang="en-US" dirty="0" smtClean="0"/>
            <a:t>Sewage?</a:t>
          </a:r>
          <a:endParaRPr lang="en-US" dirty="0"/>
        </a:p>
      </dgm:t>
    </dgm:pt>
    <dgm:pt modelId="{8139337A-4389-4CC2-BF42-BE35ECE2C12F}" type="parTrans" cxnId="{2820CA56-73C0-424A-92A2-63BA8E69E0B0}">
      <dgm:prSet/>
      <dgm:spPr/>
      <dgm:t>
        <a:bodyPr/>
        <a:lstStyle/>
        <a:p>
          <a:endParaRPr lang="en-US"/>
        </a:p>
      </dgm:t>
    </dgm:pt>
    <dgm:pt modelId="{BCD46DE5-7F13-4C51-A0E0-CE533F58570B}" type="sibTrans" cxnId="{2820CA56-73C0-424A-92A2-63BA8E69E0B0}">
      <dgm:prSet/>
      <dgm:spPr/>
      <dgm:t>
        <a:bodyPr/>
        <a:lstStyle/>
        <a:p>
          <a:endParaRPr lang="en-US"/>
        </a:p>
      </dgm:t>
    </dgm:pt>
    <dgm:pt modelId="{7B42362D-B2F5-453A-9492-C9FBF3D4BEC4}">
      <dgm:prSet/>
      <dgm:spPr/>
      <dgm:t>
        <a:bodyPr/>
        <a:lstStyle/>
        <a:p>
          <a:pPr rtl="0"/>
          <a:r>
            <a:rPr lang="en-US" b="0" smtClean="0"/>
            <a:t>Greywater</a:t>
          </a:r>
          <a:endParaRPr lang="en-US" dirty="0"/>
        </a:p>
      </dgm:t>
    </dgm:pt>
    <dgm:pt modelId="{6BA5BECB-C67E-4EC8-A185-A8B3D07001F1}" type="parTrans" cxnId="{2738FECF-CCDD-401A-AB8A-D3999FE02B8D}">
      <dgm:prSet/>
      <dgm:spPr/>
      <dgm:t>
        <a:bodyPr/>
        <a:lstStyle/>
        <a:p>
          <a:endParaRPr lang="en-US"/>
        </a:p>
      </dgm:t>
    </dgm:pt>
    <dgm:pt modelId="{57A595AC-82DA-4447-BE88-DC944FF30C00}" type="sibTrans" cxnId="{2738FECF-CCDD-401A-AB8A-D3999FE02B8D}">
      <dgm:prSet/>
      <dgm:spPr/>
      <dgm:t>
        <a:bodyPr/>
        <a:lstStyle/>
        <a:p>
          <a:endParaRPr lang="en-US"/>
        </a:p>
      </dgm:t>
    </dgm:pt>
    <dgm:pt modelId="{87A1075C-FB95-4E97-A8DC-73E42BA8FEA2}" type="pres">
      <dgm:prSet presAssocID="{FF0CB530-AAD4-4CDA-A2EB-20EBB49CD4CF}" presName="linear" presStyleCnt="0">
        <dgm:presLayoutVars>
          <dgm:animLvl val="lvl"/>
          <dgm:resizeHandles val="exact"/>
        </dgm:presLayoutVars>
      </dgm:prSet>
      <dgm:spPr/>
      <dgm:t>
        <a:bodyPr/>
        <a:lstStyle/>
        <a:p>
          <a:endParaRPr lang="en-US"/>
        </a:p>
      </dgm:t>
    </dgm:pt>
    <dgm:pt modelId="{9F28B9E3-27D3-4881-A5EE-3FF82B773752}" type="pres">
      <dgm:prSet presAssocID="{801C0FCC-3F29-4AA0-95AD-F2FDC28EFB5B}" presName="parentText" presStyleLbl="node1" presStyleIdx="0" presStyleCnt="2">
        <dgm:presLayoutVars>
          <dgm:chMax val="0"/>
          <dgm:bulletEnabled val="1"/>
        </dgm:presLayoutVars>
      </dgm:prSet>
      <dgm:spPr/>
      <dgm:t>
        <a:bodyPr/>
        <a:lstStyle/>
        <a:p>
          <a:endParaRPr lang="en-US"/>
        </a:p>
      </dgm:t>
    </dgm:pt>
    <dgm:pt modelId="{A6029EAE-3F09-4672-9331-90DD5C722851}" type="pres">
      <dgm:prSet presAssocID="{801C0FCC-3F29-4AA0-95AD-F2FDC28EFB5B}" presName="childText" presStyleLbl="revTx" presStyleIdx="0" presStyleCnt="2">
        <dgm:presLayoutVars>
          <dgm:bulletEnabled val="1"/>
        </dgm:presLayoutVars>
      </dgm:prSet>
      <dgm:spPr/>
      <dgm:t>
        <a:bodyPr/>
        <a:lstStyle/>
        <a:p>
          <a:endParaRPr lang="en-US"/>
        </a:p>
      </dgm:t>
    </dgm:pt>
    <dgm:pt modelId="{02958CFA-D9EB-4CA2-B5C2-ACD01AED10DC}" type="pres">
      <dgm:prSet presAssocID="{2E53E869-579A-4F11-ABE0-CF516D3FB6BF}" presName="parentText" presStyleLbl="node1" presStyleIdx="1" presStyleCnt="2">
        <dgm:presLayoutVars>
          <dgm:chMax val="0"/>
          <dgm:bulletEnabled val="1"/>
        </dgm:presLayoutVars>
      </dgm:prSet>
      <dgm:spPr/>
      <dgm:t>
        <a:bodyPr/>
        <a:lstStyle/>
        <a:p>
          <a:endParaRPr lang="en-US"/>
        </a:p>
      </dgm:t>
    </dgm:pt>
    <dgm:pt modelId="{CE065E9F-7F67-4069-A3A6-CD7297FDF84F}" type="pres">
      <dgm:prSet presAssocID="{2E53E869-579A-4F11-ABE0-CF516D3FB6BF}" presName="childText" presStyleLbl="revTx" presStyleIdx="1" presStyleCnt="2">
        <dgm:presLayoutVars>
          <dgm:bulletEnabled val="1"/>
        </dgm:presLayoutVars>
      </dgm:prSet>
      <dgm:spPr/>
      <dgm:t>
        <a:bodyPr/>
        <a:lstStyle/>
        <a:p>
          <a:endParaRPr lang="en-US"/>
        </a:p>
      </dgm:t>
    </dgm:pt>
  </dgm:ptLst>
  <dgm:cxnLst>
    <dgm:cxn modelId="{2820CA56-73C0-424A-92A2-63BA8E69E0B0}" srcId="{2E53E869-579A-4F11-ABE0-CF516D3FB6BF}" destId="{07BDB628-56ED-4647-AFF1-4099F33AC976}" srcOrd="0" destOrd="0" parTransId="{8139337A-4389-4CC2-BF42-BE35ECE2C12F}" sibTransId="{BCD46DE5-7F13-4C51-A0E0-CE533F58570B}"/>
    <dgm:cxn modelId="{047667CA-9276-4249-8B50-CED54FEA38EB}" srcId="{801C0FCC-3F29-4AA0-95AD-F2FDC28EFB5B}" destId="{E12F8E02-63B9-426F-BABB-B4DA67721F60}" srcOrd="2" destOrd="0" parTransId="{C37DD669-6E04-4971-9C9B-E605853CDA9E}" sibTransId="{77EBF65B-DE85-4A2C-BE12-B44156AE9C2E}"/>
    <dgm:cxn modelId="{6685ECCC-D686-46E1-A5AD-F16A252169A9}" type="presOf" srcId="{CBF15D25-D8F6-4DF3-8ECD-34DE2E9BC521}" destId="{A6029EAE-3F09-4672-9331-90DD5C722851}" srcOrd="0" destOrd="4" presId="urn:microsoft.com/office/officeart/2005/8/layout/vList2"/>
    <dgm:cxn modelId="{72F73B37-9819-43BC-9196-D0BB9906900D}" srcId="{FF0CB530-AAD4-4CDA-A2EB-20EBB49CD4CF}" destId="{801C0FCC-3F29-4AA0-95AD-F2FDC28EFB5B}" srcOrd="0" destOrd="0" parTransId="{70E22B26-1518-48F5-9295-301253F7DDDC}" sibTransId="{D07B9E48-2461-443F-9201-FF95170DE1C7}"/>
    <dgm:cxn modelId="{AE32D0CC-5AD6-4D13-BA83-17AC0CD5920C}" srcId="{801C0FCC-3F29-4AA0-95AD-F2FDC28EFB5B}" destId="{3FEA9F9F-03C2-4A80-B7F9-8F4EB95F052B}" srcOrd="5" destOrd="0" parTransId="{7D8F834E-A215-483C-9609-ECB766E5B883}" sibTransId="{625654FF-F703-4AF6-ADC1-1F0496BD0B9C}"/>
    <dgm:cxn modelId="{992825CF-A854-4F29-AFFA-B0275D16034D}" srcId="{801C0FCC-3F29-4AA0-95AD-F2FDC28EFB5B}" destId="{22800729-804C-40BD-8D05-6A29AA524BCA}" srcOrd="1" destOrd="0" parTransId="{DD1F8F5C-C302-4673-9A87-53178F8AD5CC}" sibTransId="{D1147F75-645E-4B12-AC04-5271EFD1CDF7}"/>
    <dgm:cxn modelId="{A1B31FDC-1FBA-4A72-9380-51B133167143}" srcId="{801C0FCC-3F29-4AA0-95AD-F2FDC28EFB5B}" destId="{FAEE0C8E-FF97-4354-8614-DAFBDE1929B8}" srcOrd="0" destOrd="0" parTransId="{D7227FE1-1BBD-458A-A096-8FA197A44276}" sibTransId="{498C1FEF-DB43-459F-BEF6-8CFD64EB8F68}"/>
    <dgm:cxn modelId="{EF102D3F-4EF9-44CA-AA8C-FF36AFA51677}" type="presOf" srcId="{FF0CB530-AAD4-4CDA-A2EB-20EBB49CD4CF}" destId="{87A1075C-FB95-4E97-A8DC-73E42BA8FEA2}" srcOrd="0" destOrd="0" presId="urn:microsoft.com/office/officeart/2005/8/layout/vList2"/>
    <dgm:cxn modelId="{52ACA9F2-C91E-4FFA-A660-C05B24477FEE}" srcId="{801C0FCC-3F29-4AA0-95AD-F2FDC28EFB5B}" destId="{CBF15D25-D8F6-4DF3-8ECD-34DE2E9BC521}" srcOrd="4" destOrd="0" parTransId="{7A8BE4A3-7CFE-40AB-A6E0-150317A0C382}" sibTransId="{EEE7E7C4-4676-4750-B831-5FE09DD4E807}"/>
    <dgm:cxn modelId="{56609C7B-67B9-4AC5-B721-1E34242FC7DF}" type="presOf" srcId="{E12F8E02-63B9-426F-BABB-B4DA67721F60}" destId="{A6029EAE-3F09-4672-9331-90DD5C722851}" srcOrd="0" destOrd="2" presId="urn:microsoft.com/office/officeart/2005/8/layout/vList2"/>
    <dgm:cxn modelId="{3E8BCC9C-1746-477B-8E5B-9E57C0D8AB46}" type="presOf" srcId="{3FEA9F9F-03C2-4A80-B7F9-8F4EB95F052B}" destId="{A6029EAE-3F09-4672-9331-90DD5C722851}" srcOrd="0" destOrd="5" presId="urn:microsoft.com/office/officeart/2005/8/layout/vList2"/>
    <dgm:cxn modelId="{5FC9EFC8-F86A-40AC-9BE1-CDD6709049AA}" type="presOf" srcId="{801C0FCC-3F29-4AA0-95AD-F2FDC28EFB5B}" destId="{9F28B9E3-27D3-4881-A5EE-3FF82B773752}" srcOrd="0" destOrd="0" presId="urn:microsoft.com/office/officeart/2005/8/layout/vList2"/>
    <dgm:cxn modelId="{2B7C629A-BA53-4E43-AC75-E089A466F4BF}" srcId="{801C0FCC-3F29-4AA0-95AD-F2FDC28EFB5B}" destId="{E68E18B1-34EA-400C-B294-FBB74C3D5CBD}" srcOrd="3" destOrd="0" parTransId="{1F3B860B-36DD-4A74-B078-999B600E0F72}" sibTransId="{C4F9A638-74A0-45B8-81CA-ED734EFAE850}"/>
    <dgm:cxn modelId="{92714DCE-A65A-4A04-9F26-EEA1C9AA4075}" type="presOf" srcId="{7B42362D-B2F5-453A-9492-C9FBF3D4BEC4}" destId="{CE065E9F-7F67-4069-A3A6-CD7297FDF84F}" srcOrd="0" destOrd="1" presId="urn:microsoft.com/office/officeart/2005/8/layout/vList2"/>
    <dgm:cxn modelId="{BBB86CB9-0357-4B1D-9E6C-6D5947630977}" type="presOf" srcId="{FAEE0C8E-FF97-4354-8614-DAFBDE1929B8}" destId="{A6029EAE-3F09-4672-9331-90DD5C722851}" srcOrd="0" destOrd="0" presId="urn:microsoft.com/office/officeart/2005/8/layout/vList2"/>
    <dgm:cxn modelId="{ED2551B4-53C3-46CD-9A1C-F3B4FFC7D409}" type="presOf" srcId="{22800729-804C-40BD-8D05-6A29AA524BCA}" destId="{A6029EAE-3F09-4672-9331-90DD5C722851}" srcOrd="0" destOrd="1" presId="urn:microsoft.com/office/officeart/2005/8/layout/vList2"/>
    <dgm:cxn modelId="{52EB1431-FB8B-4FFA-A0E4-A66C0D2FD19E}" srcId="{FF0CB530-AAD4-4CDA-A2EB-20EBB49CD4CF}" destId="{2E53E869-579A-4F11-ABE0-CF516D3FB6BF}" srcOrd="1" destOrd="0" parTransId="{0216E33A-4A09-430B-9F6C-221D3A8FD574}" sibTransId="{3EE94A69-10D9-48B6-9499-8FE73CC8A471}"/>
    <dgm:cxn modelId="{CE773340-6C2F-4A14-8153-39EBE1F3A3C6}" type="presOf" srcId="{2E53E869-579A-4F11-ABE0-CF516D3FB6BF}" destId="{02958CFA-D9EB-4CA2-B5C2-ACD01AED10DC}" srcOrd="0" destOrd="0" presId="urn:microsoft.com/office/officeart/2005/8/layout/vList2"/>
    <dgm:cxn modelId="{069BB47F-E499-4406-AF36-E6CDFE5C486A}" type="presOf" srcId="{07BDB628-56ED-4647-AFF1-4099F33AC976}" destId="{CE065E9F-7F67-4069-A3A6-CD7297FDF84F}" srcOrd="0" destOrd="0" presId="urn:microsoft.com/office/officeart/2005/8/layout/vList2"/>
    <dgm:cxn modelId="{78617674-D7BD-4073-9720-67FB1284AA62}" type="presOf" srcId="{E68E18B1-34EA-400C-B294-FBB74C3D5CBD}" destId="{A6029EAE-3F09-4672-9331-90DD5C722851}" srcOrd="0" destOrd="3" presId="urn:microsoft.com/office/officeart/2005/8/layout/vList2"/>
    <dgm:cxn modelId="{2738FECF-CCDD-401A-AB8A-D3999FE02B8D}" srcId="{2E53E869-579A-4F11-ABE0-CF516D3FB6BF}" destId="{7B42362D-B2F5-453A-9492-C9FBF3D4BEC4}" srcOrd="1" destOrd="0" parTransId="{6BA5BECB-C67E-4EC8-A185-A8B3D07001F1}" sibTransId="{57A595AC-82DA-4447-BE88-DC944FF30C00}"/>
    <dgm:cxn modelId="{6DE9F740-89C5-48D9-95A7-8E147B765B35}" type="presParOf" srcId="{87A1075C-FB95-4E97-A8DC-73E42BA8FEA2}" destId="{9F28B9E3-27D3-4881-A5EE-3FF82B773752}" srcOrd="0" destOrd="0" presId="urn:microsoft.com/office/officeart/2005/8/layout/vList2"/>
    <dgm:cxn modelId="{3A26B574-2632-4AA9-887E-B0EDB0D336F9}" type="presParOf" srcId="{87A1075C-FB95-4E97-A8DC-73E42BA8FEA2}" destId="{A6029EAE-3F09-4672-9331-90DD5C722851}" srcOrd="1" destOrd="0" presId="urn:microsoft.com/office/officeart/2005/8/layout/vList2"/>
    <dgm:cxn modelId="{409C2417-4592-47BB-A4BF-5978DE8F2C78}" type="presParOf" srcId="{87A1075C-FB95-4E97-A8DC-73E42BA8FEA2}" destId="{02958CFA-D9EB-4CA2-B5C2-ACD01AED10DC}" srcOrd="2" destOrd="0" presId="urn:microsoft.com/office/officeart/2005/8/layout/vList2"/>
    <dgm:cxn modelId="{143A24EC-3A9B-4E88-A1B0-BA8FB3449366}" type="presParOf" srcId="{87A1075C-FB95-4E97-A8DC-73E42BA8FEA2}" destId="{CE065E9F-7F67-4069-A3A6-CD7297FDF8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51EFBD-AF0D-4401-8229-B922F323B98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BCAB322-A74E-4363-AEAD-8075CE794289}">
      <dgm:prSet/>
      <dgm:spPr/>
      <dgm:t>
        <a:bodyPr/>
        <a:lstStyle/>
        <a:p>
          <a:pPr rtl="0"/>
          <a:r>
            <a:rPr lang="en-US" b="1" dirty="0" smtClean="0"/>
            <a:t>1.6  Identify the phases of </a:t>
          </a:r>
          <a:r>
            <a:rPr lang="en-US" b="1" dirty="0" err="1" smtClean="0"/>
            <a:t>Haz</a:t>
          </a:r>
          <a:r>
            <a:rPr lang="en-US" b="1" dirty="0" smtClean="0"/>
            <a:t>-Sub incident</a:t>
          </a:r>
          <a:endParaRPr lang="en-US" dirty="0"/>
        </a:p>
      </dgm:t>
    </dgm:pt>
    <dgm:pt modelId="{AB434532-D7E1-40E2-A04F-D8BA52E4C347}" type="parTrans" cxnId="{76EE3318-0E59-48C0-A68F-42091E0BD463}">
      <dgm:prSet/>
      <dgm:spPr/>
      <dgm:t>
        <a:bodyPr/>
        <a:lstStyle/>
        <a:p>
          <a:endParaRPr lang="en-US"/>
        </a:p>
      </dgm:t>
    </dgm:pt>
    <dgm:pt modelId="{F0B2E5A3-538A-4998-A73E-F015B48CD0FD}" type="sibTrans" cxnId="{76EE3318-0E59-48C0-A68F-42091E0BD463}">
      <dgm:prSet/>
      <dgm:spPr/>
      <dgm:t>
        <a:bodyPr/>
        <a:lstStyle/>
        <a:p>
          <a:endParaRPr lang="en-US"/>
        </a:p>
      </dgm:t>
    </dgm:pt>
    <dgm:pt modelId="{A60ED1CE-AFB6-4CE9-9A5E-87D3621F5CA4}">
      <dgm:prSet/>
      <dgm:spPr/>
      <dgm:t>
        <a:bodyPr/>
        <a:lstStyle/>
        <a:p>
          <a:pPr rtl="0"/>
          <a:r>
            <a:rPr lang="en-US" dirty="0" smtClean="0"/>
            <a:t>Phase I - Discovery and Notification</a:t>
          </a:r>
          <a:endParaRPr lang="en-US" dirty="0"/>
        </a:p>
      </dgm:t>
    </dgm:pt>
    <dgm:pt modelId="{93F1939D-6541-4F2B-BF0C-7CE53951AB0B}" type="parTrans" cxnId="{B8212A5F-ED4F-4C64-914A-DA5AD8403B53}">
      <dgm:prSet/>
      <dgm:spPr/>
      <dgm:t>
        <a:bodyPr/>
        <a:lstStyle/>
        <a:p>
          <a:endParaRPr lang="en-US"/>
        </a:p>
      </dgm:t>
    </dgm:pt>
    <dgm:pt modelId="{40EEB89B-B2CB-4B82-87E9-E3E796953811}" type="sibTrans" cxnId="{B8212A5F-ED4F-4C64-914A-DA5AD8403B53}">
      <dgm:prSet/>
      <dgm:spPr/>
      <dgm:t>
        <a:bodyPr/>
        <a:lstStyle/>
        <a:p>
          <a:endParaRPr lang="en-US"/>
        </a:p>
      </dgm:t>
    </dgm:pt>
    <dgm:pt modelId="{75F89019-30D5-485F-8799-2FDFBC093531}">
      <dgm:prSet/>
      <dgm:spPr/>
      <dgm:t>
        <a:bodyPr/>
        <a:lstStyle/>
        <a:p>
          <a:pPr rtl="0"/>
          <a:r>
            <a:rPr lang="en-US" dirty="0" smtClean="0"/>
            <a:t>Phase II - Removal Site Evaluation</a:t>
          </a:r>
          <a:endParaRPr lang="en-US" dirty="0"/>
        </a:p>
      </dgm:t>
    </dgm:pt>
    <dgm:pt modelId="{4E388E55-F712-4D77-BCD4-BC9DB3E72280}" type="parTrans" cxnId="{4188D4E3-20C5-403C-9923-1AC5132DF86F}">
      <dgm:prSet/>
      <dgm:spPr/>
      <dgm:t>
        <a:bodyPr/>
        <a:lstStyle/>
        <a:p>
          <a:endParaRPr lang="en-US"/>
        </a:p>
      </dgm:t>
    </dgm:pt>
    <dgm:pt modelId="{CD69C028-7F4E-4B75-A43F-4AE01EE1FD8E}" type="sibTrans" cxnId="{4188D4E3-20C5-403C-9923-1AC5132DF86F}">
      <dgm:prSet/>
      <dgm:spPr/>
      <dgm:t>
        <a:bodyPr/>
        <a:lstStyle/>
        <a:p>
          <a:endParaRPr lang="en-US"/>
        </a:p>
      </dgm:t>
    </dgm:pt>
    <dgm:pt modelId="{B7FF5CFA-CBFC-4359-9680-894CB4AC0988}">
      <dgm:prSet/>
      <dgm:spPr/>
      <dgm:t>
        <a:bodyPr anchor="ctr"/>
        <a:lstStyle/>
        <a:p>
          <a:pPr algn="l" rtl="0"/>
          <a:r>
            <a:rPr lang="en-US" dirty="0" smtClean="0"/>
            <a:t>Phase III - Removal Action</a:t>
          </a:r>
          <a:endParaRPr lang="en-US" dirty="0"/>
        </a:p>
      </dgm:t>
    </dgm:pt>
    <dgm:pt modelId="{05B3A1C3-B264-4835-A976-C643B09685E4}" type="parTrans" cxnId="{D16E3148-2A91-4F26-A1BB-CE2DB8E353DD}">
      <dgm:prSet/>
      <dgm:spPr/>
      <dgm:t>
        <a:bodyPr/>
        <a:lstStyle/>
        <a:p>
          <a:endParaRPr lang="en-US"/>
        </a:p>
      </dgm:t>
    </dgm:pt>
    <dgm:pt modelId="{093A000D-CE4F-4134-A015-60F9F20041D5}" type="sibTrans" cxnId="{D16E3148-2A91-4F26-A1BB-CE2DB8E353DD}">
      <dgm:prSet/>
      <dgm:spPr/>
      <dgm:t>
        <a:bodyPr/>
        <a:lstStyle/>
        <a:p>
          <a:endParaRPr lang="en-US"/>
        </a:p>
      </dgm:t>
    </dgm:pt>
    <dgm:pt modelId="{BE7E144E-95D0-4470-9F75-E03EEE5D355D}">
      <dgm:prSet/>
      <dgm:spPr/>
      <dgm:t>
        <a:bodyPr anchor="ctr"/>
        <a:lstStyle/>
        <a:p>
          <a:pPr algn="l" rtl="0"/>
          <a:r>
            <a:rPr lang="en-US" dirty="0" smtClean="0"/>
            <a:t>Read: 2-C-1 &amp; -2  pg. 2-2</a:t>
          </a:r>
          <a:endParaRPr lang="en-US" dirty="0"/>
        </a:p>
      </dgm:t>
    </dgm:pt>
    <dgm:pt modelId="{C5B4DC36-47C6-49B3-9F5C-4E9620A1CB93}" type="parTrans" cxnId="{185FEDB8-0616-4AED-8739-905D3135F3F3}">
      <dgm:prSet/>
      <dgm:spPr/>
      <dgm:t>
        <a:bodyPr/>
        <a:lstStyle/>
        <a:p>
          <a:endParaRPr lang="en-US"/>
        </a:p>
      </dgm:t>
    </dgm:pt>
    <dgm:pt modelId="{C4C9F037-9515-4CD6-9C8F-BA80A9448A9A}" type="sibTrans" cxnId="{185FEDB8-0616-4AED-8739-905D3135F3F3}">
      <dgm:prSet/>
      <dgm:spPr/>
      <dgm:t>
        <a:bodyPr/>
        <a:lstStyle/>
        <a:p>
          <a:endParaRPr lang="en-US"/>
        </a:p>
      </dgm:t>
    </dgm:pt>
    <dgm:pt modelId="{91F78B6E-F8D7-45CB-85A6-2058013DCDFB}">
      <dgm:prSet/>
      <dgm:spPr/>
      <dgm:t>
        <a:bodyPr/>
        <a:lstStyle/>
        <a:p>
          <a:pPr rtl="0"/>
          <a:r>
            <a:rPr lang="en-US" dirty="0" smtClean="0"/>
            <a:t>Phase IV - Remedial Site Evaluation</a:t>
          </a:r>
          <a:endParaRPr lang="en-US" dirty="0"/>
        </a:p>
      </dgm:t>
    </dgm:pt>
    <dgm:pt modelId="{3B1A0CB1-35CE-4019-B214-CBB0B8EFF563}" type="parTrans" cxnId="{9658E2B3-F611-4871-B0FF-6EA5C479DAE5}">
      <dgm:prSet/>
      <dgm:spPr/>
      <dgm:t>
        <a:bodyPr/>
        <a:lstStyle/>
        <a:p>
          <a:endParaRPr lang="en-US"/>
        </a:p>
      </dgm:t>
    </dgm:pt>
    <dgm:pt modelId="{2576EE53-075B-45A9-8044-B28085A69B98}" type="sibTrans" cxnId="{9658E2B3-F611-4871-B0FF-6EA5C479DAE5}">
      <dgm:prSet/>
      <dgm:spPr/>
      <dgm:t>
        <a:bodyPr/>
        <a:lstStyle/>
        <a:p>
          <a:endParaRPr lang="en-US"/>
        </a:p>
      </dgm:t>
    </dgm:pt>
    <dgm:pt modelId="{398C3158-933A-49C3-BEC8-E6A10324ECFC}">
      <dgm:prSet/>
      <dgm:spPr/>
      <dgm:t>
        <a:bodyPr/>
        <a:lstStyle/>
        <a:p>
          <a:pPr rtl="0"/>
          <a:r>
            <a:rPr lang="en-US" dirty="0" smtClean="0"/>
            <a:t>Phase V - Establishing Remedial Priorities</a:t>
          </a:r>
          <a:endParaRPr lang="en-US" dirty="0"/>
        </a:p>
      </dgm:t>
    </dgm:pt>
    <dgm:pt modelId="{EF3AF819-4634-49AA-8D3E-E7EA56E8FB3C}" type="parTrans" cxnId="{F2BF571B-F8E0-4B48-A38D-E946959E7A9F}">
      <dgm:prSet/>
      <dgm:spPr/>
      <dgm:t>
        <a:bodyPr/>
        <a:lstStyle/>
        <a:p>
          <a:endParaRPr lang="en-US"/>
        </a:p>
      </dgm:t>
    </dgm:pt>
    <dgm:pt modelId="{97A68441-2EED-4BC9-95D9-F6F6E39F014B}" type="sibTrans" cxnId="{F2BF571B-F8E0-4B48-A38D-E946959E7A9F}">
      <dgm:prSet/>
      <dgm:spPr/>
      <dgm:t>
        <a:bodyPr/>
        <a:lstStyle/>
        <a:p>
          <a:endParaRPr lang="en-US"/>
        </a:p>
      </dgm:t>
    </dgm:pt>
    <dgm:pt modelId="{FAD732A4-D352-4E3F-A588-2652A40A5725}">
      <dgm:prSet/>
      <dgm:spPr/>
      <dgm:t>
        <a:bodyPr/>
        <a:lstStyle/>
        <a:p>
          <a:pPr rtl="0"/>
          <a:r>
            <a:rPr lang="en-US" dirty="0" smtClean="0"/>
            <a:t>Phase VI - Remedial Investigation</a:t>
          </a:r>
          <a:endParaRPr lang="en-US" dirty="0"/>
        </a:p>
      </dgm:t>
    </dgm:pt>
    <dgm:pt modelId="{A4107810-3DAF-4EC1-9A52-1DCE2DEACD8A}" type="parTrans" cxnId="{555AF2AF-EF93-488F-8EDF-8A8A513E5533}">
      <dgm:prSet/>
      <dgm:spPr/>
      <dgm:t>
        <a:bodyPr/>
        <a:lstStyle/>
        <a:p>
          <a:endParaRPr lang="en-US"/>
        </a:p>
      </dgm:t>
    </dgm:pt>
    <dgm:pt modelId="{FADFB026-FAFB-4D28-A168-2199BA5C8C9A}" type="sibTrans" cxnId="{555AF2AF-EF93-488F-8EDF-8A8A513E5533}">
      <dgm:prSet/>
      <dgm:spPr/>
      <dgm:t>
        <a:bodyPr/>
        <a:lstStyle/>
        <a:p>
          <a:endParaRPr lang="en-US"/>
        </a:p>
      </dgm:t>
    </dgm:pt>
    <dgm:pt modelId="{1902EB83-A22D-4605-A675-B78581C39963}">
      <dgm:prSet/>
      <dgm:spPr/>
      <dgm:t>
        <a:bodyPr/>
        <a:lstStyle/>
        <a:p>
          <a:pPr rtl="0"/>
          <a:r>
            <a:rPr lang="en-US" dirty="0" smtClean="0"/>
            <a:t>Phase VII - Remedial Action</a:t>
          </a:r>
          <a:endParaRPr lang="en-US" dirty="0"/>
        </a:p>
      </dgm:t>
    </dgm:pt>
    <dgm:pt modelId="{B8F0BE50-3FF8-4471-B486-DCAADE7ABCC6}" type="parTrans" cxnId="{511AF047-DC3F-4C5A-AAB6-218ECCC5F701}">
      <dgm:prSet/>
      <dgm:spPr/>
      <dgm:t>
        <a:bodyPr/>
        <a:lstStyle/>
        <a:p>
          <a:endParaRPr lang="en-US"/>
        </a:p>
      </dgm:t>
    </dgm:pt>
    <dgm:pt modelId="{E95D46BF-CA92-4346-B9D3-7465BDF7BFD0}" type="sibTrans" cxnId="{511AF047-DC3F-4C5A-AAB6-218ECCC5F701}">
      <dgm:prSet/>
      <dgm:spPr/>
      <dgm:t>
        <a:bodyPr/>
        <a:lstStyle/>
        <a:p>
          <a:endParaRPr lang="en-US"/>
        </a:p>
      </dgm:t>
    </dgm:pt>
    <dgm:pt modelId="{39BA6A78-72C2-47A5-8E40-E58E04F9C372}">
      <dgm:prSet/>
      <dgm:spPr/>
      <dgm:t>
        <a:bodyPr/>
        <a:lstStyle/>
        <a:p>
          <a:pPr rtl="0"/>
          <a:r>
            <a:rPr lang="en-US" dirty="0" smtClean="0"/>
            <a:t>Phase VIII - Procedures for Planning and Implementing Off-site Response Actions</a:t>
          </a:r>
          <a:endParaRPr lang="en-US" dirty="0"/>
        </a:p>
      </dgm:t>
    </dgm:pt>
    <dgm:pt modelId="{605D5373-12E4-4425-8A8D-F796F9351F67}" type="parTrans" cxnId="{100E1D08-A8B7-44D7-BCE0-195BF7D75596}">
      <dgm:prSet/>
      <dgm:spPr/>
      <dgm:t>
        <a:bodyPr/>
        <a:lstStyle/>
        <a:p>
          <a:endParaRPr lang="en-US"/>
        </a:p>
      </dgm:t>
    </dgm:pt>
    <dgm:pt modelId="{14D5F829-553F-4443-B466-46E944428FD8}" type="sibTrans" cxnId="{100E1D08-A8B7-44D7-BCE0-195BF7D75596}">
      <dgm:prSet/>
      <dgm:spPr/>
      <dgm:t>
        <a:bodyPr/>
        <a:lstStyle/>
        <a:p>
          <a:endParaRPr lang="en-US"/>
        </a:p>
      </dgm:t>
    </dgm:pt>
    <dgm:pt modelId="{FEE03D96-ED64-42FE-8463-A47B54A18004}" type="pres">
      <dgm:prSet presAssocID="{1351EFBD-AF0D-4401-8229-B922F323B982}" presName="linear" presStyleCnt="0">
        <dgm:presLayoutVars>
          <dgm:animLvl val="lvl"/>
          <dgm:resizeHandles val="exact"/>
        </dgm:presLayoutVars>
      </dgm:prSet>
      <dgm:spPr/>
      <dgm:t>
        <a:bodyPr/>
        <a:lstStyle/>
        <a:p>
          <a:endParaRPr lang="en-US"/>
        </a:p>
      </dgm:t>
    </dgm:pt>
    <dgm:pt modelId="{18602A5E-C2A5-4D94-A888-9C92BD60456D}" type="pres">
      <dgm:prSet presAssocID="{3BCAB322-A74E-4363-AEAD-8075CE794289}" presName="parentText" presStyleLbl="node1" presStyleIdx="0" presStyleCnt="1">
        <dgm:presLayoutVars>
          <dgm:chMax val="0"/>
          <dgm:bulletEnabled val="1"/>
        </dgm:presLayoutVars>
      </dgm:prSet>
      <dgm:spPr/>
      <dgm:t>
        <a:bodyPr/>
        <a:lstStyle/>
        <a:p>
          <a:endParaRPr lang="en-US"/>
        </a:p>
      </dgm:t>
    </dgm:pt>
    <dgm:pt modelId="{37859868-AAAE-4D08-B24D-CB013E1384B8}" type="pres">
      <dgm:prSet presAssocID="{3BCAB322-A74E-4363-AEAD-8075CE794289}" presName="childText" presStyleLbl="revTx" presStyleIdx="0" presStyleCnt="1">
        <dgm:presLayoutVars>
          <dgm:bulletEnabled val="1"/>
        </dgm:presLayoutVars>
      </dgm:prSet>
      <dgm:spPr/>
      <dgm:t>
        <a:bodyPr/>
        <a:lstStyle/>
        <a:p>
          <a:endParaRPr lang="en-US"/>
        </a:p>
      </dgm:t>
    </dgm:pt>
  </dgm:ptLst>
  <dgm:cxnLst>
    <dgm:cxn modelId="{B8212A5F-ED4F-4C64-914A-DA5AD8403B53}" srcId="{3BCAB322-A74E-4363-AEAD-8075CE794289}" destId="{A60ED1CE-AFB6-4CE9-9A5E-87D3621F5CA4}" srcOrd="0" destOrd="0" parTransId="{93F1939D-6541-4F2B-BF0C-7CE53951AB0B}" sibTransId="{40EEB89B-B2CB-4B82-87E9-E3E796953811}"/>
    <dgm:cxn modelId="{F0B097E9-AE7F-4AF0-AF71-427256F54328}" type="presOf" srcId="{91F78B6E-F8D7-45CB-85A6-2058013DCDFB}" destId="{37859868-AAAE-4D08-B24D-CB013E1384B8}" srcOrd="0" destOrd="4" presId="urn:microsoft.com/office/officeart/2005/8/layout/vList2"/>
    <dgm:cxn modelId="{100E1D08-A8B7-44D7-BCE0-195BF7D75596}" srcId="{3BCAB322-A74E-4363-AEAD-8075CE794289}" destId="{39BA6A78-72C2-47A5-8E40-E58E04F9C372}" srcOrd="7" destOrd="0" parTransId="{605D5373-12E4-4425-8A8D-F796F9351F67}" sibTransId="{14D5F829-553F-4443-B466-46E944428FD8}"/>
    <dgm:cxn modelId="{72D0ECDD-9A8F-4AB2-88A6-83B366FA80C7}" type="presOf" srcId="{75F89019-30D5-485F-8799-2FDFBC093531}" destId="{37859868-AAAE-4D08-B24D-CB013E1384B8}" srcOrd="0" destOrd="1" presId="urn:microsoft.com/office/officeart/2005/8/layout/vList2"/>
    <dgm:cxn modelId="{6A9F2CE4-9A0F-48AA-8E9B-E6D7ED66281A}" type="presOf" srcId="{398C3158-933A-49C3-BEC8-E6A10324ECFC}" destId="{37859868-AAAE-4D08-B24D-CB013E1384B8}" srcOrd="0" destOrd="5" presId="urn:microsoft.com/office/officeart/2005/8/layout/vList2"/>
    <dgm:cxn modelId="{F2BF571B-F8E0-4B48-A38D-E946959E7A9F}" srcId="{3BCAB322-A74E-4363-AEAD-8075CE794289}" destId="{398C3158-933A-49C3-BEC8-E6A10324ECFC}" srcOrd="4" destOrd="0" parTransId="{EF3AF819-4634-49AA-8D3E-E7EA56E8FB3C}" sibTransId="{97A68441-2EED-4BC9-95D9-F6F6E39F014B}"/>
    <dgm:cxn modelId="{555AF2AF-EF93-488F-8EDF-8A8A513E5533}" srcId="{3BCAB322-A74E-4363-AEAD-8075CE794289}" destId="{FAD732A4-D352-4E3F-A588-2652A40A5725}" srcOrd="5" destOrd="0" parTransId="{A4107810-3DAF-4EC1-9A52-1DCE2DEACD8A}" sibTransId="{FADFB026-FAFB-4D28-A168-2199BA5C8C9A}"/>
    <dgm:cxn modelId="{76EE3318-0E59-48C0-A68F-42091E0BD463}" srcId="{1351EFBD-AF0D-4401-8229-B922F323B982}" destId="{3BCAB322-A74E-4363-AEAD-8075CE794289}" srcOrd="0" destOrd="0" parTransId="{AB434532-D7E1-40E2-A04F-D8BA52E4C347}" sibTransId="{F0B2E5A3-538A-4998-A73E-F015B48CD0FD}"/>
    <dgm:cxn modelId="{BBDC2411-C34E-455D-BC30-0C725F5DC1FE}" type="presOf" srcId="{A60ED1CE-AFB6-4CE9-9A5E-87D3621F5CA4}" destId="{37859868-AAAE-4D08-B24D-CB013E1384B8}" srcOrd="0" destOrd="0" presId="urn:microsoft.com/office/officeart/2005/8/layout/vList2"/>
    <dgm:cxn modelId="{3D02202F-7922-4CBE-90ED-E8C2414B266A}" type="presOf" srcId="{BE7E144E-95D0-4470-9F75-E03EEE5D355D}" destId="{37859868-AAAE-4D08-B24D-CB013E1384B8}" srcOrd="0" destOrd="3" presId="urn:microsoft.com/office/officeart/2005/8/layout/vList2"/>
    <dgm:cxn modelId="{242D6142-E61F-4F62-ADB5-4D3D651F1C6C}" type="presOf" srcId="{1902EB83-A22D-4605-A675-B78581C39963}" destId="{37859868-AAAE-4D08-B24D-CB013E1384B8}" srcOrd="0" destOrd="7" presId="urn:microsoft.com/office/officeart/2005/8/layout/vList2"/>
    <dgm:cxn modelId="{0D6F72D7-ED87-40C8-B6D2-D24669749479}" type="presOf" srcId="{1351EFBD-AF0D-4401-8229-B922F323B982}" destId="{FEE03D96-ED64-42FE-8463-A47B54A18004}" srcOrd="0" destOrd="0" presId="urn:microsoft.com/office/officeart/2005/8/layout/vList2"/>
    <dgm:cxn modelId="{185FEDB8-0616-4AED-8739-905D3135F3F3}" srcId="{B7FF5CFA-CBFC-4359-9680-894CB4AC0988}" destId="{BE7E144E-95D0-4470-9F75-E03EEE5D355D}" srcOrd="0" destOrd="0" parTransId="{C5B4DC36-47C6-49B3-9F5C-4E9620A1CB93}" sibTransId="{C4C9F037-9515-4CD6-9C8F-BA80A9448A9A}"/>
    <dgm:cxn modelId="{D16E3148-2A91-4F26-A1BB-CE2DB8E353DD}" srcId="{3BCAB322-A74E-4363-AEAD-8075CE794289}" destId="{B7FF5CFA-CBFC-4359-9680-894CB4AC0988}" srcOrd="2" destOrd="0" parTransId="{05B3A1C3-B264-4835-A976-C643B09685E4}" sibTransId="{093A000D-CE4F-4134-A015-60F9F20041D5}"/>
    <dgm:cxn modelId="{D2E1CA3A-CF7E-4ACF-9D80-314C1A9EA606}" type="presOf" srcId="{3BCAB322-A74E-4363-AEAD-8075CE794289}" destId="{18602A5E-C2A5-4D94-A888-9C92BD60456D}" srcOrd="0" destOrd="0" presId="urn:microsoft.com/office/officeart/2005/8/layout/vList2"/>
    <dgm:cxn modelId="{511AF047-DC3F-4C5A-AAB6-218ECCC5F701}" srcId="{3BCAB322-A74E-4363-AEAD-8075CE794289}" destId="{1902EB83-A22D-4605-A675-B78581C39963}" srcOrd="6" destOrd="0" parTransId="{B8F0BE50-3FF8-4471-B486-DCAADE7ABCC6}" sibTransId="{E95D46BF-CA92-4346-B9D3-7465BDF7BFD0}"/>
    <dgm:cxn modelId="{A244DE00-AE5F-4D4A-B5FF-715BEF33C111}" type="presOf" srcId="{B7FF5CFA-CBFC-4359-9680-894CB4AC0988}" destId="{37859868-AAAE-4D08-B24D-CB013E1384B8}" srcOrd="0" destOrd="2" presId="urn:microsoft.com/office/officeart/2005/8/layout/vList2"/>
    <dgm:cxn modelId="{5C01603A-6B78-4B8D-A01E-B320D2D360F4}" type="presOf" srcId="{39BA6A78-72C2-47A5-8E40-E58E04F9C372}" destId="{37859868-AAAE-4D08-B24D-CB013E1384B8}" srcOrd="0" destOrd="8" presId="urn:microsoft.com/office/officeart/2005/8/layout/vList2"/>
    <dgm:cxn modelId="{9658E2B3-F611-4871-B0FF-6EA5C479DAE5}" srcId="{3BCAB322-A74E-4363-AEAD-8075CE794289}" destId="{91F78B6E-F8D7-45CB-85A6-2058013DCDFB}" srcOrd="3" destOrd="0" parTransId="{3B1A0CB1-35CE-4019-B214-CBB0B8EFF563}" sibTransId="{2576EE53-075B-45A9-8044-B28085A69B98}"/>
    <dgm:cxn modelId="{17D00607-52D0-4224-8F8F-896E58D6D07B}" type="presOf" srcId="{FAD732A4-D352-4E3F-A588-2652A40A5725}" destId="{37859868-AAAE-4D08-B24D-CB013E1384B8}" srcOrd="0" destOrd="6" presId="urn:microsoft.com/office/officeart/2005/8/layout/vList2"/>
    <dgm:cxn modelId="{4188D4E3-20C5-403C-9923-1AC5132DF86F}" srcId="{3BCAB322-A74E-4363-AEAD-8075CE794289}" destId="{75F89019-30D5-485F-8799-2FDFBC093531}" srcOrd="1" destOrd="0" parTransId="{4E388E55-F712-4D77-BCD4-BC9DB3E72280}" sibTransId="{CD69C028-7F4E-4B75-A43F-4AE01EE1FD8E}"/>
    <dgm:cxn modelId="{822A6E8A-B853-440C-A909-6E6506AE6C0E}" type="presParOf" srcId="{FEE03D96-ED64-42FE-8463-A47B54A18004}" destId="{18602A5E-C2A5-4D94-A888-9C92BD60456D}" srcOrd="0" destOrd="0" presId="urn:microsoft.com/office/officeart/2005/8/layout/vList2"/>
    <dgm:cxn modelId="{43D9AED3-41B9-4751-A3B0-5ABEC482E5CF}" type="presParOf" srcId="{FEE03D96-ED64-42FE-8463-A47B54A18004}" destId="{37859868-AAAE-4D08-B24D-CB013E1384B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21C07B4-1BDC-49D7-A03E-09557F673AD7}" type="doc">
      <dgm:prSet loTypeId="urn:microsoft.com/office/officeart/2005/8/layout/hList3" loCatId="list" qsTypeId="urn:microsoft.com/office/officeart/2005/8/quickstyle/3d7" qsCatId="3D" csTypeId="urn:microsoft.com/office/officeart/2005/8/colors/accent1_2" csCatId="accent1" phldr="1"/>
      <dgm:spPr/>
      <dgm:t>
        <a:bodyPr/>
        <a:lstStyle/>
        <a:p>
          <a:endParaRPr lang="en-US"/>
        </a:p>
      </dgm:t>
    </dgm:pt>
    <dgm:pt modelId="{A3677B17-B33F-401D-8721-C75915B668C5}">
      <dgm:prSet/>
      <dgm:spPr/>
      <dgm:t>
        <a:bodyPr/>
        <a:lstStyle/>
        <a:p>
          <a:pPr rtl="0"/>
          <a:r>
            <a:rPr lang="en-US" b="1" dirty="0" smtClean="0"/>
            <a:t>1.6 CERCLA Responses</a:t>
          </a:r>
          <a:endParaRPr lang="en-US" dirty="0"/>
        </a:p>
      </dgm:t>
    </dgm:pt>
    <dgm:pt modelId="{D99BFC1C-205B-4058-A405-5AF1680D9577}" type="parTrans" cxnId="{4E09DDDA-1E12-4228-A6E5-68C38B8885E2}">
      <dgm:prSet/>
      <dgm:spPr/>
      <dgm:t>
        <a:bodyPr/>
        <a:lstStyle/>
        <a:p>
          <a:endParaRPr lang="en-US"/>
        </a:p>
      </dgm:t>
    </dgm:pt>
    <dgm:pt modelId="{CC560C75-0062-4E2A-B896-43C379376DF4}" type="sibTrans" cxnId="{4E09DDDA-1E12-4228-A6E5-68C38B8885E2}">
      <dgm:prSet/>
      <dgm:spPr/>
      <dgm:t>
        <a:bodyPr/>
        <a:lstStyle/>
        <a:p>
          <a:endParaRPr lang="en-US"/>
        </a:p>
      </dgm:t>
    </dgm:pt>
    <dgm:pt modelId="{E4203501-959F-43B8-B870-677561E28186}">
      <dgm:prSet/>
      <dgm:spPr/>
      <dgm:t>
        <a:bodyPr/>
        <a:lstStyle/>
        <a:p>
          <a:pPr rtl="0"/>
          <a:r>
            <a:rPr lang="en-US" dirty="0" smtClean="0"/>
            <a:t>The CERCLA Paradigm</a:t>
          </a:r>
          <a:endParaRPr lang="en-US" dirty="0"/>
        </a:p>
      </dgm:t>
    </dgm:pt>
    <dgm:pt modelId="{04CFF5E1-CCD8-4921-90C1-DC4D4D729736}" type="parTrans" cxnId="{A80AF91A-67D4-4902-B33F-E87C9987CD50}">
      <dgm:prSet/>
      <dgm:spPr/>
      <dgm:t>
        <a:bodyPr/>
        <a:lstStyle/>
        <a:p>
          <a:endParaRPr lang="en-US"/>
        </a:p>
      </dgm:t>
    </dgm:pt>
    <dgm:pt modelId="{A9106FFF-13DD-47A7-8280-7C65DDE2E463}" type="sibTrans" cxnId="{A80AF91A-67D4-4902-B33F-E87C9987CD50}">
      <dgm:prSet/>
      <dgm:spPr/>
      <dgm:t>
        <a:bodyPr/>
        <a:lstStyle/>
        <a:p>
          <a:endParaRPr lang="en-US"/>
        </a:p>
      </dgm:t>
    </dgm:pt>
    <dgm:pt modelId="{5C00D129-5413-4B4C-AA06-92DBA38B080C}">
      <dgm:prSet/>
      <dgm:spPr/>
      <dgm:t>
        <a:bodyPr/>
        <a:lstStyle/>
        <a:p>
          <a:pPr rtl="0"/>
          <a:r>
            <a:rPr lang="en-US" dirty="0" smtClean="0"/>
            <a:t>Inactive hazardous waste sites &amp; intended to complement RCRA</a:t>
          </a:r>
          <a:endParaRPr lang="en-US" dirty="0"/>
        </a:p>
      </dgm:t>
    </dgm:pt>
    <dgm:pt modelId="{B700BAC3-0E0C-4EBE-979B-7C216F6871C9}" type="parTrans" cxnId="{73D5D71F-0743-40CB-9186-06C7999C8580}">
      <dgm:prSet/>
      <dgm:spPr/>
      <dgm:t>
        <a:bodyPr/>
        <a:lstStyle/>
        <a:p>
          <a:endParaRPr lang="en-US"/>
        </a:p>
      </dgm:t>
    </dgm:pt>
    <dgm:pt modelId="{477B7E5F-7CEE-4984-888B-DCF4DAE3DE5F}" type="sibTrans" cxnId="{73D5D71F-0743-40CB-9186-06C7999C8580}">
      <dgm:prSet/>
      <dgm:spPr/>
      <dgm:t>
        <a:bodyPr/>
        <a:lstStyle/>
        <a:p>
          <a:endParaRPr lang="en-US"/>
        </a:p>
      </dgm:t>
    </dgm:pt>
    <dgm:pt modelId="{2A0E4EEB-C3F2-45B6-BFC5-B8B89E7167EE}">
      <dgm:prSet/>
      <dgm:spPr/>
      <dgm:t>
        <a:bodyPr/>
        <a:lstStyle/>
        <a:p>
          <a:pPr rtl="0"/>
          <a:r>
            <a:rPr lang="en-US" dirty="0" smtClean="0"/>
            <a:t>Legally complex statute</a:t>
          </a:r>
          <a:endParaRPr lang="en-US" dirty="0"/>
        </a:p>
      </dgm:t>
    </dgm:pt>
    <dgm:pt modelId="{A808BD7F-BA21-487A-80BB-9F871099698E}" type="parTrans" cxnId="{E4F05F97-C22D-4C5E-9F0A-F652B453C0D4}">
      <dgm:prSet/>
      <dgm:spPr/>
      <dgm:t>
        <a:bodyPr/>
        <a:lstStyle/>
        <a:p>
          <a:endParaRPr lang="en-US"/>
        </a:p>
      </dgm:t>
    </dgm:pt>
    <dgm:pt modelId="{3C491BB3-F427-4674-9470-A1C01AB9F1E4}" type="sibTrans" cxnId="{E4F05F97-C22D-4C5E-9F0A-F652B453C0D4}">
      <dgm:prSet/>
      <dgm:spPr/>
      <dgm:t>
        <a:bodyPr/>
        <a:lstStyle/>
        <a:p>
          <a:endParaRPr lang="en-US"/>
        </a:p>
      </dgm:t>
    </dgm:pt>
    <dgm:pt modelId="{17B9B536-8FC6-4E1A-A0C3-09FD828A25D7}">
      <dgm:prSet/>
      <dgm:spPr/>
      <dgm:t>
        <a:bodyPr/>
        <a:lstStyle/>
        <a:p>
          <a:pPr rtl="0"/>
          <a:r>
            <a:rPr lang="en-US" dirty="0" smtClean="0"/>
            <a:t>Comprehensive method of addressing hazardous-waste sites</a:t>
          </a:r>
          <a:endParaRPr lang="en-US" dirty="0"/>
        </a:p>
      </dgm:t>
    </dgm:pt>
    <dgm:pt modelId="{7E94CBA8-65B6-4EA4-AE71-A89760E95CAA}" type="parTrans" cxnId="{3DD164B4-5A5B-477E-836D-2B9F5FF8B819}">
      <dgm:prSet/>
      <dgm:spPr/>
      <dgm:t>
        <a:bodyPr/>
        <a:lstStyle/>
        <a:p>
          <a:endParaRPr lang="en-US"/>
        </a:p>
      </dgm:t>
    </dgm:pt>
    <dgm:pt modelId="{953B1FE8-4657-4337-8A97-7BE03159715C}" type="sibTrans" cxnId="{3DD164B4-5A5B-477E-836D-2B9F5FF8B819}">
      <dgm:prSet/>
      <dgm:spPr/>
      <dgm:t>
        <a:bodyPr/>
        <a:lstStyle/>
        <a:p>
          <a:endParaRPr lang="en-US"/>
        </a:p>
      </dgm:t>
    </dgm:pt>
    <dgm:pt modelId="{249761A0-0212-4053-A165-15FBB7222CA1}">
      <dgm:prSet/>
      <dgm:spPr/>
      <dgm:t>
        <a:bodyPr/>
        <a:lstStyle/>
        <a:p>
          <a:pPr rtl="0"/>
          <a:r>
            <a:rPr lang="en-US" dirty="0" smtClean="0"/>
            <a:t>Contains unprecedented enforcement and liability provisions</a:t>
          </a:r>
          <a:endParaRPr lang="en-US" dirty="0"/>
        </a:p>
      </dgm:t>
    </dgm:pt>
    <dgm:pt modelId="{14863020-1005-4934-BD89-2001EC8B2778}" type="parTrans" cxnId="{D535CBF2-0C12-4FBF-AA3A-6ED0418A6AD1}">
      <dgm:prSet/>
      <dgm:spPr/>
      <dgm:t>
        <a:bodyPr/>
        <a:lstStyle/>
        <a:p>
          <a:endParaRPr lang="en-US"/>
        </a:p>
      </dgm:t>
    </dgm:pt>
    <dgm:pt modelId="{EF0C4079-D277-4FA4-B1F0-F222EE5F5BC7}" type="sibTrans" cxnId="{D535CBF2-0C12-4FBF-AA3A-6ED0418A6AD1}">
      <dgm:prSet/>
      <dgm:spPr/>
      <dgm:t>
        <a:bodyPr/>
        <a:lstStyle/>
        <a:p>
          <a:endParaRPr lang="en-US"/>
        </a:p>
      </dgm:t>
    </dgm:pt>
    <dgm:pt modelId="{1E17C169-B466-4522-925B-24F2A0045AF4}">
      <dgm:prSet/>
      <dgm:spPr/>
      <dgm:t>
        <a:bodyPr/>
        <a:lstStyle/>
        <a:p>
          <a:pPr rtl="0"/>
          <a:r>
            <a:rPr lang="en-US" dirty="0" smtClean="0"/>
            <a:t>EPA Title III List of Lists (read: 3-C-4)</a:t>
          </a:r>
          <a:endParaRPr lang="en-US" dirty="0"/>
        </a:p>
      </dgm:t>
    </dgm:pt>
    <dgm:pt modelId="{B1C9BBEC-0B0E-40F8-8A2C-7425D98C0C68}" type="parTrans" cxnId="{A8425A3C-0F36-48C8-9999-0B46F57A031F}">
      <dgm:prSet/>
      <dgm:spPr/>
      <dgm:t>
        <a:bodyPr/>
        <a:lstStyle/>
        <a:p>
          <a:endParaRPr lang="en-US"/>
        </a:p>
      </dgm:t>
    </dgm:pt>
    <dgm:pt modelId="{3A09ECAD-A29C-468F-BBDB-04BFBAC129B8}" type="sibTrans" cxnId="{A8425A3C-0F36-48C8-9999-0B46F57A031F}">
      <dgm:prSet/>
      <dgm:spPr/>
      <dgm:t>
        <a:bodyPr/>
        <a:lstStyle/>
        <a:p>
          <a:endParaRPr lang="en-US"/>
        </a:p>
      </dgm:t>
    </dgm:pt>
    <dgm:pt modelId="{43775309-5767-4FDC-8B3E-D673176E9DE0}">
      <dgm:prSet/>
      <dgm:spPr/>
      <dgm:t>
        <a:bodyPr/>
        <a:lstStyle/>
        <a:p>
          <a:pPr rtl="0"/>
          <a:r>
            <a:rPr lang="en-US" dirty="0" smtClean="0"/>
            <a:t>CERCLA hazardous substances</a:t>
          </a:r>
          <a:endParaRPr lang="en-US" dirty="0"/>
        </a:p>
      </dgm:t>
    </dgm:pt>
    <dgm:pt modelId="{9DC2CDD6-3EB2-4ADC-8A3B-F23F5A5F55ED}" type="parTrans" cxnId="{12CB81E3-55A6-4211-8F3E-42CA3C5DA6F2}">
      <dgm:prSet/>
      <dgm:spPr/>
      <dgm:t>
        <a:bodyPr/>
        <a:lstStyle/>
        <a:p>
          <a:endParaRPr lang="en-US"/>
        </a:p>
      </dgm:t>
    </dgm:pt>
    <dgm:pt modelId="{A3C922EA-1E81-40A5-BA7D-A4CBA756ADC2}" type="sibTrans" cxnId="{12CB81E3-55A6-4211-8F3E-42CA3C5DA6F2}">
      <dgm:prSet/>
      <dgm:spPr/>
      <dgm:t>
        <a:bodyPr/>
        <a:lstStyle/>
        <a:p>
          <a:endParaRPr lang="en-US"/>
        </a:p>
      </dgm:t>
    </dgm:pt>
    <dgm:pt modelId="{BF22489A-58EF-424B-8104-214038602F64}">
      <dgm:prSet/>
      <dgm:spPr/>
      <dgm:t>
        <a:bodyPr/>
        <a:lstStyle/>
        <a:p>
          <a:pPr rtl="0"/>
          <a:r>
            <a:rPr lang="en-US" dirty="0" smtClean="0"/>
            <a:t>RCRA hazardous wastes (more on this later)</a:t>
          </a:r>
          <a:endParaRPr lang="en-US" dirty="0"/>
        </a:p>
      </dgm:t>
    </dgm:pt>
    <dgm:pt modelId="{E1F332B6-366F-4184-BA5B-568743A9879D}" type="parTrans" cxnId="{B70FB674-24EB-4C6E-906B-6FA3829F1817}">
      <dgm:prSet/>
      <dgm:spPr/>
      <dgm:t>
        <a:bodyPr/>
        <a:lstStyle/>
        <a:p>
          <a:endParaRPr lang="en-US"/>
        </a:p>
      </dgm:t>
    </dgm:pt>
    <dgm:pt modelId="{29F53B57-30C3-4B4C-9F11-2F58F14165F2}" type="sibTrans" cxnId="{B70FB674-24EB-4C6E-906B-6FA3829F1817}">
      <dgm:prSet/>
      <dgm:spPr/>
      <dgm:t>
        <a:bodyPr/>
        <a:lstStyle/>
        <a:p>
          <a:endParaRPr lang="en-US"/>
        </a:p>
      </dgm:t>
    </dgm:pt>
    <dgm:pt modelId="{7D341A2C-F611-4992-BA22-E015BE6C6619}">
      <dgm:prSet/>
      <dgm:spPr/>
      <dgm:t>
        <a:bodyPr/>
        <a:lstStyle/>
        <a:p>
          <a:pPr rtl="0"/>
          <a:r>
            <a:rPr lang="en-US" dirty="0" err="1" smtClean="0"/>
            <a:t>Haz</a:t>
          </a:r>
          <a:r>
            <a:rPr lang="en-US" dirty="0" smtClean="0"/>
            <a:t>-substances &amp; toxic pollutants under CWA</a:t>
          </a:r>
          <a:endParaRPr lang="en-US" dirty="0"/>
        </a:p>
      </dgm:t>
    </dgm:pt>
    <dgm:pt modelId="{B1DCE521-61F8-4F17-9774-7034ED56F56F}" type="parTrans" cxnId="{336490D6-FF07-4D46-BFD1-152C2D2CC22B}">
      <dgm:prSet/>
      <dgm:spPr/>
      <dgm:t>
        <a:bodyPr/>
        <a:lstStyle/>
        <a:p>
          <a:endParaRPr lang="en-US"/>
        </a:p>
      </dgm:t>
    </dgm:pt>
    <dgm:pt modelId="{377350FF-4F85-4EA5-9084-50769EAF28E3}" type="sibTrans" cxnId="{336490D6-FF07-4D46-BFD1-152C2D2CC22B}">
      <dgm:prSet/>
      <dgm:spPr/>
      <dgm:t>
        <a:bodyPr/>
        <a:lstStyle/>
        <a:p>
          <a:endParaRPr lang="en-US"/>
        </a:p>
      </dgm:t>
    </dgm:pt>
    <dgm:pt modelId="{7101784C-3DED-4247-8497-D85EB8370071}">
      <dgm:prSet/>
      <dgm:spPr/>
      <dgm:t>
        <a:bodyPr/>
        <a:lstStyle/>
        <a:p>
          <a:pPr rtl="0"/>
          <a:r>
            <a:rPr lang="en-US" dirty="0" smtClean="0"/>
            <a:t>Hazardous air pollutants under CAA</a:t>
          </a:r>
          <a:endParaRPr lang="en-US" dirty="0"/>
        </a:p>
      </dgm:t>
    </dgm:pt>
    <dgm:pt modelId="{0CF15B16-2772-403A-8A6A-C00848438C10}" type="parTrans" cxnId="{467F7F1D-496B-43A2-8A75-75B7811422A5}">
      <dgm:prSet/>
      <dgm:spPr/>
      <dgm:t>
        <a:bodyPr/>
        <a:lstStyle/>
        <a:p>
          <a:endParaRPr lang="en-US"/>
        </a:p>
      </dgm:t>
    </dgm:pt>
    <dgm:pt modelId="{8289D08A-F0B5-420D-B51F-F203132AD1DB}" type="sibTrans" cxnId="{467F7F1D-496B-43A2-8A75-75B7811422A5}">
      <dgm:prSet/>
      <dgm:spPr/>
      <dgm:t>
        <a:bodyPr/>
        <a:lstStyle/>
        <a:p>
          <a:endParaRPr lang="en-US"/>
        </a:p>
      </dgm:t>
    </dgm:pt>
    <dgm:pt modelId="{922026B2-484C-41E4-96B5-985B474274EE}">
      <dgm:prSet/>
      <dgm:spPr/>
      <dgm:t>
        <a:bodyPr/>
        <a:lstStyle/>
        <a:p>
          <a:pPr rtl="0"/>
          <a:r>
            <a:rPr lang="en-US" dirty="0" smtClean="0"/>
            <a:t>Imminently hazardous substances under TSCA</a:t>
          </a:r>
          <a:endParaRPr lang="en-US" dirty="0"/>
        </a:p>
      </dgm:t>
    </dgm:pt>
    <dgm:pt modelId="{270D1C6D-11BD-43E9-8E89-FE81373B8AD8}" type="parTrans" cxnId="{2295A1BC-1C57-4AF4-A69E-34E0C4A73AF9}">
      <dgm:prSet/>
      <dgm:spPr/>
      <dgm:t>
        <a:bodyPr/>
        <a:lstStyle/>
        <a:p>
          <a:endParaRPr lang="en-US"/>
        </a:p>
      </dgm:t>
    </dgm:pt>
    <dgm:pt modelId="{9B19534E-A09D-46E7-8AF5-E8B150DA2153}" type="sibTrans" cxnId="{2295A1BC-1C57-4AF4-A69E-34E0C4A73AF9}">
      <dgm:prSet/>
      <dgm:spPr/>
      <dgm:t>
        <a:bodyPr/>
        <a:lstStyle/>
        <a:p>
          <a:endParaRPr lang="en-US"/>
        </a:p>
      </dgm:t>
    </dgm:pt>
    <dgm:pt modelId="{71D84C05-6165-4CFA-8A35-337073A71E5D}">
      <dgm:prSet/>
      <dgm:spPr/>
      <dgm:t>
        <a:bodyPr/>
        <a:lstStyle/>
        <a:p>
          <a:pPr rtl="0"/>
          <a:r>
            <a:rPr lang="en-US" dirty="0" smtClean="0"/>
            <a:t>EPCRA Section 313 Toxic Chemicals</a:t>
          </a:r>
          <a:endParaRPr lang="en-US" dirty="0"/>
        </a:p>
      </dgm:t>
    </dgm:pt>
    <dgm:pt modelId="{1AC13F55-DF49-4960-88C1-8D6E1762CDA8}" type="parTrans" cxnId="{9B5F7148-1307-4BB1-9142-6A1D618A6C84}">
      <dgm:prSet/>
      <dgm:spPr/>
      <dgm:t>
        <a:bodyPr/>
        <a:lstStyle/>
        <a:p>
          <a:endParaRPr lang="en-US"/>
        </a:p>
      </dgm:t>
    </dgm:pt>
    <dgm:pt modelId="{21188B59-16CF-42AD-891D-3A455AE509BC}" type="sibTrans" cxnId="{9B5F7148-1307-4BB1-9142-6A1D618A6C84}">
      <dgm:prSet/>
      <dgm:spPr/>
      <dgm:t>
        <a:bodyPr/>
        <a:lstStyle/>
        <a:p>
          <a:endParaRPr lang="en-US"/>
        </a:p>
      </dgm:t>
    </dgm:pt>
    <dgm:pt modelId="{CE2803CC-C7A5-4C49-A90C-8EF02DCC69D6}" type="pres">
      <dgm:prSet presAssocID="{921C07B4-1BDC-49D7-A03E-09557F673AD7}" presName="composite" presStyleCnt="0">
        <dgm:presLayoutVars>
          <dgm:chMax val="1"/>
          <dgm:dir/>
          <dgm:resizeHandles val="exact"/>
        </dgm:presLayoutVars>
      </dgm:prSet>
      <dgm:spPr/>
      <dgm:t>
        <a:bodyPr/>
        <a:lstStyle/>
        <a:p>
          <a:endParaRPr lang="en-US"/>
        </a:p>
      </dgm:t>
    </dgm:pt>
    <dgm:pt modelId="{69F11E69-7208-41DD-9897-3A8788D8F365}" type="pres">
      <dgm:prSet presAssocID="{A3677B17-B33F-401D-8721-C75915B668C5}" presName="roof" presStyleLbl="dkBgShp" presStyleIdx="0" presStyleCnt="2"/>
      <dgm:spPr/>
      <dgm:t>
        <a:bodyPr/>
        <a:lstStyle/>
        <a:p>
          <a:endParaRPr lang="en-US"/>
        </a:p>
      </dgm:t>
    </dgm:pt>
    <dgm:pt modelId="{BBBFCCB0-9A29-40D6-AC1A-B056AEF0085D}" type="pres">
      <dgm:prSet presAssocID="{A3677B17-B33F-401D-8721-C75915B668C5}" presName="pillars" presStyleCnt="0"/>
      <dgm:spPr/>
    </dgm:pt>
    <dgm:pt modelId="{0AD6650B-8DB3-4134-AD20-687FF55A5040}" type="pres">
      <dgm:prSet presAssocID="{A3677B17-B33F-401D-8721-C75915B668C5}" presName="pillar1" presStyleLbl="node1" presStyleIdx="0" presStyleCnt="2">
        <dgm:presLayoutVars>
          <dgm:bulletEnabled val="1"/>
        </dgm:presLayoutVars>
      </dgm:prSet>
      <dgm:spPr/>
      <dgm:t>
        <a:bodyPr/>
        <a:lstStyle/>
        <a:p>
          <a:endParaRPr lang="en-US"/>
        </a:p>
      </dgm:t>
    </dgm:pt>
    <dgm:pt modelId="{4009B2A9-8835-4652-91EC-D230883A5BC6}" type="pres">
      <dgm:prSet presAssocID="{1E17C169-B466-4522-925B-24F2A0045AF4}" presName="pillarX" presStyleLbl="node1" presStyleIdx="1" presStyleCnt="2">
        <dgm:presLayoutVars>
          <dgm:bulletEnabled val="1"/>
        </dgm:presLayoutVars>
      </dgm:prSet>
      <dgm:spPr/>
      <dgm:t>
        <a:bodyPr/>
        <a:lstStyle/>
        <a:p>
          <a:endParaRPr lang="en-US"/>
        </a:p>
      </dgm:t>
    </dgm:pt>
    <dgm:pt modelId="{46635D83-1DFF-4363-BC5C-DD5CB33618B4}" type="pres">
      <dgm:prSet presAssocID="{A3677B17-B33F-401D-8721-C75915B668C5}" presName="base" presStyleLbl="dkBgShp" presStyleIdx="1" presStyleCnt="2"/>
      <dgm:spPr/>
    </dgm:pt>
  </dgm:ptLst>
  <dgm:cxnLst>
    <dgm:cxn modelId="{E4F05F97-C22D-4C5E-9F0A-F652B453C0D4}" srcId="{E4203501-959F-43B8-B870-677561E28186}" destId="{2A0E4EEB-C3F2-45B6-BFC5-B8B89E7167EE}" srcOrd="1" destOrd="0" parTransId="{A808BD7F-BA21-487A-80BB-9F871099698E}" sibTransId="{3C491BB3-F427-4674-9470-A1C01AB9F1E4}"/>
    <dgm:cxn modelId="{81CD7337-5506-4E01-98D1-6E7F4D037976}" type="presOf" srcId="{43775309-5767-4FDC-8B3E-D673176E9DE0}" destId="{4009B2A9-8835-4652-91EC-D230883A5BC6}" srcOrd="0" destOrd="1" presId="urn:microsoft.com/office/officeart/2005/8/layout/hList3"/>
    <dgm:cxn modelId="{A7E4E94A-2DD4-4891-BBD0-53192B4FCA9B}" type="presOf" srcId="{17B9B536-8FC6-4E1A-A0C3-09FD828A25D7}" destId="{0AD6650B-8DB3-4134-AD20-687FF55A5040}" srcOrd="0" destOrd="3" presId="urn:microsoft.com/office/officeart/2005/8/layout/hList3"/>
    <dgm:cxn modelId="{336490D6-FF07-4D46-BFD1-152C2D2CC22B}" srcId="{1E17C169-B466-4522-925B-24F2A0045AF4}" destId="{7D341A2C-F611-4992-BA22-E015BE6C6619}" srcOrd="2" destOrd="0" parTransId="{B1DCE521-61F8-4F17-9774-7034ED56F56F}" sibTransId="{377350FF-4F85-4EA5-9084-50769EAF28E3}"/>
    <dgm:cxn modelId="{A8425A3C-0F36-48C8-9999-0B46F57A031F}" srcId="{A3677B17-B33F-401D-8721-C75915B668C5}" destId="{1E17C169-B466-4522-925B-24F2A0045AF4}" srcOrd="1" destOrd="0" parTransId="{B1C9BBEC-0B0E-40F8-8A2C-7425D98C0C68}" sibTransId="{3A09ECAD-A29C-468F-BBDB-04BFBAC129B8}"/>
    <dgm:cxn modelId="{D2777F2C-7246-499F-8218-F86C71020318}" type="presOf" srcId="{BF22489A-58EF-424B-8104-214038602F64}" destId="{4009B2A9-8835-4652-91EC-D230883A5BC6}" srcOrd="0" destOrd="2" presId="urn:microsoft.com/office/officeart/2005/8/layout/hList3"/>
    <dgm:cxn modelId="{4E09DDDA-1E12-4228-A6E5-68C38B8885E2}" srcId="{921C07B4-1BDC-49D7-A03E-09557F673AD7}" destId="{A3677B17-B33F-401D-8721-C75915B668C5}" srcOrd="0" destOrd="0" parTransId="{D99BFC1C-205B-4058-A405-5AF1680D9577}" sibTransId="{CC560C75-0062-4E2A-B896-43C379376DF4}"/>
    <dgm:cxn modelId="{9F6DDEFD-2688-48A7-98C9-3613DAFECCDE}" type="presOf" srcId="{A3677B17-B33F-401D-8721-C75915B668C5}" destId="{69F11E69-7208-41DD-9897-3A8788D8F365}" srcOrd="0" destOrd="0" presId="urn:microsoft.com/office/officeart/2005/8/layout/hList3"/>
    <dgm:cxn modelId="{73D5D71F-0743-40CB-9186-06C7999C8580}" srcId="{E4203501-959F-43B8-B870-677561E28186}" destId="{5C00D129-5413-4B4C-AA06-92DBA38B080C}" srcOrd="0" destOrd="0" parTransId="{B700BAC3-0E0C-4EBE-979B-7C216F6871C9}" sibTransId="{477B7E5F-7CEE-4984-888B-DCF4DAE3DE5F}"/>
    <dgm:cxn modelId="{B48AC076-A0EE-4337-BF5A-FC4E5B79781F}" type="presOf" srcId="{249761A0-0212-4053-A165-15FBB7222CA1}" destId="{0AD6650B-8DB3-4134-AD20-687FF55A5040}" srcOrd="0" destOrd="4" presId="urn:microsoft.com/office/officeart/2005/8/layout/hList3"/>
    <dgm:cxn modelId="{5CF3DDAB-8BCF-4D38-8430-6323B7CAF8C9}" type="presOf" srcId="{71D84C05-6165-4CFA-8A35-337073A71E5D}" destId="{4009B2A9-8835-4652-91EC-D230883A5BC6}" srcOrd="0" destOrd="6" presId="urn:microsoft.com/office/officeart/2005/8/layout/hList3"/>
    <dgm:cxn modelId="{2CAD4F00-789A-42B3-A7D1-FEB42FE80539}" type="presOf" srcId="{7D341A2C-F611-4992-BA22-E015BE6C6619}" destId="{4009B2A9-8835-4652-91EC-D230883A5BC6}" srcOrd="0" destOrd="3" presId="urn:microsoft.com/office/officeart/2005/8/layout/hList3"/>
    <dgm:cxn modelId="{CE40ECF2-F811-4791-89B2-F5937B330FC6}" type="presOf" srcId="{922026B2-484C-41E4-96B5-985B474274EE}" destId="{4009B2A9-8835-4652-91EC-D230883A5BC6}" srcOrd="0" destOrd="5" presId="urn:microsoft.com/office/officeart/2005/8/layout/hList3"/>
    <dgm:cxn modelId="{8E0F5999-9FE6-4D93-BE92-B41CD24BE90A}" type="presOf" srcId="{5C00D129-5413-4B4C-AA06-92DBA38B080C}" destId="{0AD6650B-8DB3-4134-AD20-687FF55A5040}" srcOrd="0" destOrd="1" presId="urn:microsoft.com/office/officeart/2005/8/layout/hList3"/>
    <dgm:cxn modelId="{2295A1BC-1C57-4AF4-A69E-34E0C4A73AF9}" srcId="{1E17C169-B466-4522-925B-24F2A0045AF4}" destId="{922026B2-484C-41E4-96B5-985B474274EE}" srcOrd="4" destOrd="0" parTransId="{270D1C6D-11BD-43E9-8E89-FE81373B8AD8}" sibTransId="{9B19534E-A09D-46E7-8AF5-E8B150DA2153}"/>
    <dgm:cxn modelId="{DEA247D5-8B02-4901-A724-20CD673C03EC}" type="presOf" srcId="{E4203501-959F-43B8-B870-677561E28186}" destId="{0AD6650B-8DB3-4134-AD20-687FF55A5040}" srcOrd="0" destOrd="0" presId="urn:microsoft.com/office/officeart/2005/8/layout/hList3"/>
    <dgm:cxn modelId="{9B5F7148-1307-4BB1-9142-6A1D618A6C84}" srcId="{1E17C169-B466-4522-925B-24F2A0045AF4}" destId="{71D84C05-6165-4CFA-8A35-337073A71E5D}" srcOrd="5" destOrd="0" parTransId="{1AC13F55-DF49-4960-88C1-8D6E1762CDA8}" sibTransId="{21188B59-16CF-42AD-891D-3A455AE509BC}"/>
    <dgm:cxn modelId="{D535CBF2-0C12-4FBF-AA3A-6ED0418A6AD1}" srcId="{E4203501-959F-43B8-B870-677561E28186}" destId="{249761A0-0212-4053-A165-15FBB7222CA1}" srcOrd="3" destOrd="0" parTransId="{14863020-1005-4934-BD89-2001EC8B2778}" sibTransId="{EF0C4079-D277-4FA4-B1F0-F222EE5F5BC7}"/>
    <dgm:cxn modelId="{F061C96B-B3E9-46F5-8CEB-EF103ED5AEF6}" type="presOf" srcId="{1E17C169-B466-4522-925B-24F2A0045AF4}" destId="{4009B2A9-8835-4652-91EC-D230883A5BC6}" srcOrd="0" destOrd="0" presId="urn:microsoft.com/office/officeart/2005/8/layout/hList3"/>
    <dgm:cxn modelId="{467F7F1D-496B-43A2-8A75-75B7811422A5}" srcId="{1E17C169-B466-4522-925B-24F2A0045AF4}" destId="{7101784C-3DED-4247-8497-D85EB8370071}" srcOrd="3" destOrd="0" parTransId="{0CF15B16-2772-403A-8A6A-C00848438C10}" sibTransId="{8289D08A-F0B5-420D-B51F-F203132AD1DB}"/>
    <dgm:cxn modelId="{B70FB674-24EB-4C6E-906B-6FA3829F1817}" srcId="{1E17C169-B466-4522-925B-24F2A0045AF4}" destId="{BF22489A-58EF-424B-8104-214038602F64}" srcOrd="1" destOrd="0" parTransId="{E1F332B6-366F-4184-BA5B-568743A9879D}" sibTransId="{29F53B57-30C3-4B4C-9F11-2F58F14165F2}"/>
    <dgm:cxn modelId="{0F34C2EF-F29C-42FB-9C81-0B60B7942504}" type="presOf" srcId="{2A0E4EEB-C3F2-45B6-BFC5-B8B89E7167EE}" destId="{0AD6650B-8DB3-4134-AD20-687FF55A5040}" srcOrd="0" destOrd="2" presId="urn:microsoft.com/office/officeart/2005/8/layout/hList3"/>
    <dgm:cxn modelId="{3DD164B4-5A5B-477E-836D-2B9F5FF8B819}" srcId="{E4203501-959F-43B8-B870-677561E28186}" destId="{17B9B536-8FC6-4E1A-A0C3-09FD828A25D7}" srcOrd="2" destOrd="0" parTransId="{7E94CBA8-65B6-4EA4-AE71-A89760E95CAA}" sibTransId="{953B1FE8-4657-4337-8A97-7BE03159715C}"/>
    <dgm:cxn modelId="{A80AF91A-67D4-4902-B33F-E87C9987CD50}" srcId="{A3677B17-B33F-401D-8721-C75915B668C5}" destId="{E4203501-959F-43B8-B870-677561E28186}" srcOrd="0" destOrd="0" parTransId="{04CFF5E1-CCD8-4921-90C1-DC4D4D729736}" sibTransId="{A9106FFF-13DD-47A7-8280-7C65DDE2E463}"/>
    <dgm:cxn modelId="{12CB81E3-55A6-4211-8F3E-42CA3C5DA6F2}" srcId="{1E17C169-B466-4522-925B-24F2A0045AF4}" destId="{43775309-5767-4FDC-8B3E-D673176E9DE0}" srcOrd="0" destOrd="0" parTransId="{9DC2CDD6-3EB2-4ADC-8A3B-F23F5A5F55ED}" sibTransId="{A3C922EA-1E81-40A5-BA7D-A4CBA756ADC2}"/>
    <dgm:cxn modelId="{BD1D869B-E059-4F51-87D2-086B5CD8B81F}" type="presOf" srcId="{921C07B4-1BDC-49D7-A03E-09557F673AD7}" destId="{CE2803CC-C7A5-4C49-A90C-8EF02DCC69D6}" srcOrd="0" destOrd="0" presId="urn:microsoft.com/office/officeart/2005/8/layout/hList3"/>
    <dgm:cxn modelId="{04D69723-AF0B-49EB-A300-AF4C7BB6B330}" type="presOf" srcId="{7101784C-3DED-4247-8497-D85EB8370071}" destId="{4009B2A9-8835-4652-91EC-D230883A5BC6}" srcOrd="0" destOrd="4" presId="urn:microsoft.com/office/officeart/2005/8/layout/hList3"/>
    <dgm:cxn modelId="{64A5FDBF-BACF-4E0D-ADDC-1461785CA7C2}" type="presParOf" srcId="{CE2803CC-C7A5-4C49-A90C-8EF02DCC69D6}" destId="{69F11E69-7208-41DD-9897-3A8788D8F365}" srcOrd="0" destOrd="0" presId="urn:microsoft.com/office/officeart/2005/8/layout/hList3"/>
    <dgm:cxn modelId="{D6F0C805-9CF4-4BFE-B61E-36BB8BAD4804}" type="presParOf" srcId="{CE2803CC-C7A5-4C49-A90C-8EF02DCC69D6}" destId="{BBBFCCB0-9A29-40D6-AC1A-B056AEF0085D}" srcOrd="1" destOrd="0" presId="urn:microsoft.com/office/officeart/2005/8/layout/hList3"/>
    <dgm:cxn modelId="{835E72AC-5321-473F-9981-247AB6E255B1}" type="presParOf" srcId="{BBBFCCB0-9A29-40D6-AC1A-B056AEF0085D}" destId="{0AD6650B-8DB3-4134-AD20-687FF55A5040}" srcOrd="0" destOrd="0" presId="urn:microsoft.com/office/officeart/2005/8/layout/hList3"/>
    <dgm:cxn modelId="{80B9FCD7-325D-4C51-97B8-B4A0A62ADE42}" type="presParOf" srcId="{BBBFCCB0-9A29-40D6-AC1A-B056AEF0085D}" destId="{4009B2A9-8835-4652-91EC-D230883A5BC6}" srcOrd="1" destOrd="0" presId="urn:microsoft.com/office/officeart/2005/8/layout/hList3"/>
    <dgm:cxn modelId="{501F82AC-E74D-44C6-BF82-5A3838C02093}" type="presParOf" srcId="{CE2803CC-C7A5-4C49-A90C-8EF02DCC69D6}" destId="{46635D83-1DFF-4363-BC5C-DD5CB33618B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9DE96-7D85-4368-B0CA-088415433558}"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A67B3692-6C84-4ED8-A6AB-0F8923C9AA98}">
      <dgm:prSet/>
      <dgm:spPr/>
      <dgm:t>
        <a:bodyPr/>
        <a:lstStyle/>
        <a:p>
          <a:pPr rtl="0"/>
          <a:r>
            <a:rPr lang="en-US" b="1" dirty="0" smtClean="0"/>
            <a:t>Case law</a:t>
          </a:r>
          <a:endParaRPr lang="en-US" dirty="0"/>
        </a:p>
      </dgm:t>
    </dgm:pt>
    <dgm:pt modelId="{A5A1CEB1-85F5-4942-9054-FC758B8DA209}" type="parTrans" cxnId="{45F5210D-298B-449E-9A43-EDCE271221F6}">
      <dgm:prSet/>
      <dgm:spPr/>
      <dgm:t>
        <a:bodyPr/>
        <a:lstStyle/>
        <a:p>
          <a:endParaRPr lang="en-US"/>
        </a:p>
      </dgm:t>
    </dgm:pt>
    <dgm:pt modelId="{FFBC9C49-0923-4954-8BD7-378F36AE190B}" type="sibTrans" cxnId="{45F5210D-298B-449E-9A43-EDCE271221F6}">
      <dgm:prSet/>
      <dgm:spPr/>
      <dgm:t>
        <a:bodyPr/>
        <a:lstStyle/>
        <a:p>
          <a:endParaRPr lang="en-US"/>
        </a:p>
      </dgm:t>
    </dgm:pt>
    <dgm:pt modelId="{48EB3CD9-AAAD-491A-901F-94A8D85DF04F}">
      <dgm:prSet/>
      <dgm:spPr/>
      <dgm:t>
        <a:bodyPr/>
        <a:lstStyle/>
        <a:p>
          <a:pPr rtl="0"/>
          <a:r>
            <a:rPr lang="en-US" u="sng" dirty="0" smtClean="0"/>
            <a:t>Legislative bodies</a:t>
          </a:r>
          <a:r>
            <a:rPr lang="en-US" dirty="0" smtClean="0"/>
            <a:t> are empowered to enact laws</a:t>
          </a:r>
          <a:endParaRPr lang="en-US" dirty="0"/>
        </a:p>
      </dgm:t>
    </dgm:pt>
    <dgm:pt modelId="{223FBCCF-DC73-4858-8948-42DA83568725}" type="parTrans" cxnId="{58C96FA9-15D2-4BC3-94D2-FA65E49895B2}">
      <dgm:prSet/>
      <dgm:spPr/>
      <dgm:t>
        <a:bodyPr/>
        <a:lstStyle/>
        <a:p>
          <a:endParaRPr lang="en-US"/>
        </a:p>
      </dgm:t>
    </dgm:pt>
    <dgm:pt modelId="{F175A074-95DD-402D-96F1-39DC47F0FAA4}" type="sibTrans" cxnId="{58C96FA9-15D2-4BC3-94D2-FA65E49895B2}">
      <dgm:prSet/>
      <dgm:spPr/>
      <dgm:t>
        <a:bodyPr/>
        <a:lstStyle/>
        <a:p>
          <a:endParaRPr lang="en-US"/>
        </a:p>
      </dgm:t>
    </dgm:pt>
    <dgm:pt modelId="{1258A1E5-ACDD-4844-AC85-518CB1C57529}">
      <dgm:prSet/>
      <dgm:spPr/>
      <dgm:t>
        <a:bodyPr/>
        <a:lstStyle/>
        <a:p>
          <a:pPr rtl="0"/>
          <a:r>
            <a:rPr lang="en-US" dirty="0" smtClean="0"/>
            <a:t>The </a:t>
          </a:r>
          <a:r>
            <a:rPr lang="en-US" u="sng" dirty="0" smtClean="0"/>
            <a:t>courts</a:t>
          </a:r>
          <a:r>
            <a:rPr lang="en-US" dirty="0" smtClean="0"/>
            <a:t> are the final arbiters on the validity and interpretation of the laws</a:t>
          </a:r>
          <a:endParaRPr lang="en-US" dirty="0"/>
        </a:p>
      </dgm:t>
    </dgm:pt>
    <dgm:pt modelId="{9DADBC9E-1F8F-48AF-88B5-9DA4A47E5E24}" type="parTrans" cxnId="{4BFC3610-580E-42B0-9716-5E24BF8F49E7}">
      <dgm:prSet/>
      <dgm:spPr/>
      <dgm:t>
        <a:bodyPr/>
        <a:lstStyle/>
        <a:p>
          <a:endParaRPr lang="en-US"/>
        </a:p>
      </dgm:t>
    </dgm:pt>
    <dgm:pt modelId="{A2460B09-8C8F-4342-89FD-882B8A074094}" type="sibTrans" cxnId="{4BFC3610-580E-42B0-9716-5E24BF8F49E7}">
      <dgm:prSet/>
      <dgm:spPr/>
      <dgm:t>
        <a:bodyPr/>
        <a:lstStyle/>
        <a:p>
          <a:endParaRPr lang="en-US"/>
        </a:p>
      </dgm:t>
    </dgm:pt>
    <dgm:pt modelId="{3E474B44-DDAD-4C11-94DB-1FBDFDB8F71F}">
      <dgm:prSet/>
      <dgm:spPr/>
      <dgm:t>
        <a:bodyPr/>
        <a:lstStyle/>
        <a:p>
          <a:pPr rtl="0"/>
          <a:r>
            <a:rPr lang="en-US" dirty="0" smtClean="0"/>
            <a:t>The courts’ rulings are CASE LAWS</a:t>
          </a:r>
          <a:endParaRPr lang="en-US" dirty="0"/>
        </a:p>
      </dgm:t>
    </dgm:pt>
    <dgm:pt modelId="{056FFFF1-A934-4B98-A1A5-9848B8B998E5}" type="parTrans" cxnId="{4F931719-A80A-4738-82FC-245E50C6BC21}">
      <dgm:prSet/>
      <dgm:spPr/>
      <dgm:t>
        <a:bodyPr/>
        <a:lstStyle/>
        <a:p>
          <a:endParaRPr lang="en-US"/>
        </a:p>
      </dgm:t>
    </dgm:pt>
    <dgm:pt modelId="{674C964E-32BA-4A5F-BE1E-38173B8F2BEF}" type="sibTrans" cxnId="{4F931719-A80A-4738-82FC-245E50C6BC21}">
      <dgm:prSet/>
      <dgm:spPr/>
      <dgm:t>
        <a:bodyPr/>
        <a:lstStyle/>
        <a:p>
          <a:endParaRPr lang="en-US"/>
        </a:p>
      </dgm:t>
    </dgm:pt>
    <dgm:pt modelId="{8A5F6E08-4164-4039-8F8F-7BAC4C7F0593}">
      <dgm:prSet/>
      <dgm:spPr/>
      <dgm:t>
        <a:bodyPr/>
        <a:lstStyle/>
        <a:p>
          <a:pPr rtl="0"/>
          <a:r>
            <a:rPr lang="en-US" dirty="0" smtClean="0"/>
            <a:t>Establish </a:t>
          </a:r>
          <a:r>
            <a:rPr lang="en-US" u="sng" dirty="0" smtClean="0"/>
            <a:t>legal precedents</a:t>
          </a:r>
          <a:r>
            <a:rPr lang="en-US" dirty="0" smtClean="0"/>
            <a:t> that </a:t>
          </a:r>
          <a:r>
            <a:rPr lang="en-US" u="sng" dirty="0" smtClean="0"/>
            <a:t>lower courts</a:t>
          </a:r>
          <a:r>
            <a:rPr lang="en-US" dirty="0" smtClean="0"/>
            <a:t> are bound to follow</a:t>
          </a:r>
          <a:endParaRPr lang="en-US" dirty="0"/>
        </a:p>
      </dgm:t>
    </dgm:pt>
    <dgm:pt modelId="{29E91103-2519-4F8C-B78E-6013E0E2867A}" type="parTrans" cxnId="{EC1407E4-332B-446C-8DA1-C422DE1EFCF5}">
      <dgm:prSet/>
      <dgm:spPr/>
      <dgm:t>
        <a:bodyPr/>
        <a:lstStyle/>
        <a:p>
          <a:endParaRPr lang="en-US"/>
        </a:p>
      </dgm:t>
    </dgm:pt>
    <dgm:pt modelId="{CB726A65-712C-4C15-9CF8-D9570DFDD747}" type="sibTrans" cxnId="{EC1407E4-332B-446C-8DA1-C422DE1EFCF5}">
      <dgm:prSet/>
      <dgm:spPr/>
      <dgm:t>
        <a:bodyPr/>
        <a:lstStyle/>
        <a:p>
          <a:endParaRPr lang="en-US"/>
        </a:p>
      </dgm:t>
    </dgm:pt>
    <dgm:pt modelId="{9DE54E4E-E06E-4A37-B3B3-45DFC7A57DE9}">
      <dgm:prSet/>
      <dgm:spPr/>
      <dgm:t>
        <a:bodyPr/>
        <a:lstStyle/>
        <a:p>
          <a:pPr rtl="0"/>
          <a:r>
            <a:rPr lang="en-US" dirty="0" smtClean="0"/>
            <a:t>Case law is the source of U.S. </a:t>
          </a:r>
          <a:r>
            <a:rPr lang="en-US" u="sng" dirty="0" smtClean="0"/>
            <a:t>common law</a:t>
          </a:r>
          <a:r>
            <a:rPr lang="en-US" dirty="0" smtClean="0"/>
            <a:t>, (i.e., Nuisance)</a:t>
          </a:r>
          <a:endParaRPr lang="en-US" dirty="0"/>
        </a:p>
      </dgm:t>
    </dgm:pt>
    <dgm:pt modelId="{5993B0CF-77C0-445A-BEF1-4C9534CDC7A3}" type="parTrans" cxnId="{96DA1C7B-7248-4871-B916-5D8A842FA514}">
      <dgm:prSet/>
      <dgm:spPr/>
      <dgm:t>
        <a:bodyPr/>
        <a:lstStyle/>
        <a:p>
          <a:endParaRPr lang="en-US"/>
        </a:p>
      </dgm:t>
    </dgm:pt>
    <dgm:pt modelId="{642E0A18-1740-4BE1-B9FF-F956A1963E20}" type="sibTrans" cxnId="{96DA1C7B-7248-4871-B916-5D8A842FA514}">
      <dgm:prSet/>
      <dgm:spPr/>
      <dgm:t>
        <a:bodyPr/>
        <a:lstStyle/>
        <a:p>
          <a:endParaRPr lang="en-US"/>
        </a:p>
      </dgm:t>
    </dgm:pt>
    <dgm:pt modelId="{FCC89ABB-772F-407F-8AD5-75724FC63046}">
      <dgm:prSet/>
      <dgm:spPr/>
      <dgm:t>
        <a:bodyPr/>
        <a:lstStyle/>
        <a:p>
          <a:pPr rtl="0"/>
          <a:r>
            <a:rPr lang="en-US" dirty="0" smtClean="0"/>
            <a:t>Negligence- body of law governing liability mostly based on common law</a:t>
          </a:r>
          <a:endParaRPr lang="en-US" u="sng" dirty="0"/>
        </a:p>
      </dgm:t>
    </dgm:pt>
    <dgm:pt modelId="{42A854FE-E8AF-4D06-BCDF-9E015B0A758F}" type="parTrans" cxnId="{EC103AB7-DD14-495F-9B74-8B7774BB9B41}">
      <dgm:prSet/>
      <dgm:spPr/>
      <dgm:t>
        <a:bodyPr/>
        <a:lstStyle/>
        <a:p>
          <a:endParaRPr lang="en-US"/>
        </a:p>
      </dgm:t>
    </dgm:pt>
    <dgm:pt modelId="{637F7CE0-2FF9-4F3A-9FC9-9A8D0A75CCF4}" type="sibTrans" cxnId="{EC103AB7-DD14-495F-9B74-8B7774BB9B41}">
      <dgm:prSet/>
      <dgm:spPr/>
      <dgm:t>
        <a:bodyPr/>
        <a:lstStyle/>
        <a:p>
          <a:endParaRPr lang="en-US"/>
        </a:p>
      </dgm:t>
    </dgm:pt>
    <dgm:pt modelId="{88ACD4A3-D580-42AA-8E0A-205E98E466C6}" type="pres">
      <dgm:prSet presAssocID="{43B9DE96-7D85-4368-B0CA-088415433558}" presName="diagram" presStyleCnt="0">
        <dgm:presLayoutVars>
          <dgm:chPref val="1"/>
          <dgm:dir/>
          <dgm:animOne val="branch"/>
          <dgm:animLvl val="lvl"/>
          <dgm:resizeHandles val="exact"/>
        </dgm:presLayoutVars>
      </dgm:prSet>
      <dgm:spPr/>
      <dgm:t>
        <a:bodyPr/>
        <a:lstStyle/>
        <a:p>
          <a:endParaRPr lang="en-US"/>
        </a:p>
      </dgm:t>
    </dgm:pt>
    <dgm:pt modelId="{6583D14E-C923-498B-B338-AAC6C275B36A}" type="pres">
      <dgm:prSet presAssocID="{A67B3692-6C84-4ED8-A6AB-0F8923C9AA98}" presName="root1" presStyleCnt="0"/>
      <dgm:spPr/>
    </dgm:pt>
    <dgm:pt modelId="{926DF315-262E-4BC7-B169-3BF6D58A5FD9}" type="pres">
      <dgm:prSet presAssocID="{A67B3692-6C84-4ED8-A6AB-0F8923C9AA98}" presName="LevelOneTextNode" presStyleLbl="node0" presStyleIdx="0" presStyleCnt="1">
        <dgm:presLayoutVars>
          <dgm:chPref val="3"/>
        </dgm:presLayoutVars>
      </dgm:prSet>
      <dgm:spPr/>
      <dgm:t>
        <a:bodyPr/>
        <a:lstStyle/>
        <a:p>
          <a:endParaRPr lang="en-US"/>
        </a:p>
      </dgm:t>
    </dgm:pt>
    <dgm:pt modelId="{95D0C715-A222-4ED9-A5FB-DA889CCE2C2A}" type="pres">
      <dgm:prSet presAssocID="{A67B3692-6C84-4ED8-A6AB-0F8923C9AA98}" presName="level2hierChild" presStyleCnt="0"/>
      <dgm:spPr/>
    </dgm:pt>
    <dgm:pt modelId="{A98874BA-1064-4AB2-A6DF-9D4525F74AA7}" type="pres">
      <dgm:prSet presAssocID="{223FBCCF-DC73-4858-8948-42DA83568725}" presName="conn2-1" presStyleLbl="parChTrans1D2" presStyleIdx="0" presStyleCnt="3"/>
      <dgm:spPr/>
      <dgm:t>
        <a:bodyPr/>
        <a:lstStyle/>
        <a:p>
          <a:endParaRPr lang="en-US"/>
        </a:p>
      </dgm:t>
    </dgm:pt>
    <dgm:pt modelId="{C7C67AF2-27A3-4480-8490-14AFCDB6A373}" type="pres">
      <dgm:prSet presAssocID="{223FBCCF-DC73-4858-8948-42DA83568725}" presName="connTx" presStyleLbl="parChTrans1D2" presStyleIdx="0" presStyleCnt="3"/>
      <dgm:spPr/>
      <dgm:t>
        <a:bodyPr/>
        <a:lstStyle/>
        <a:p>
          <a:endParaRPr lang="en-US"/>
        </a:p>
      </dgm:t>
    </dgm:pt>
    <dgm:pt modelId="{B3A915FB-78C6-404D-8FC2-A73EE6C44E8C}" type="pres">
      <dgm:prSet presAssocID="{48EB3CD9-AAAD-491A-901F-94A8D85DF04F}" presName="root2" presStyleCnt="0"/>
      <dgm:spPr/>
    </dgm:pt>
    <dgm:pt modelId="{EF388FC6-B2E1-40A6-A80E-E6E71B24471B}" type="pres">
      <dgm:prSet presAssocID="{48EB3CD9-AAAD-491A-901F-94A8D85DF04F}" presName="LevelTwoTextNode" presStyleLbl="node2" presStyleIdx="0" presStyleCnt="3">
        <dgm:presLayoutVars>
          <dgm:chPref val="3"/>
        </dgm:presLayoutVars>
      </dgm:prSet>
      <dgm:spPr/>
      <dgm:t>
        <a:bodyPr/>
        <a:lstStyle/>
        <a:p>
          <a:endParaRPr lang="en-US"/>
        </a:p>
      </dgm:t>
    </dgm:pt>
    <dgm:pt modelId="{F4F1F87D-9E6E-4452-9847-183409405DEA}" type="pres">
      <dgm:prSet presAssocID="{48EB3CD9-AAAD-491A-901F-94A8D85DF04F}" presName="level3hierChild" presStyleCnt="0"/>
      <dgm:spPr/>
    </dgm:pt>
    <dgm:pt modelId="{885375AD-A0D2-498F-B448-FB81E574BBBA}" type="pres">
      <dgm:prSet presAssocID="{9DADBC9E-1F8F-48AF-88B5-9DA4A47E5E24}" presName="conn2-1" presStyleLbl="parChTrans1D2" presStyleIdx="1" presStyleCnt="3"/>
      <dgm:spPr/>
      <dgm:t>
        <a:bodyPr/>
        <a:lstStyle/>
        <a:p>
          <a:endParaRPr lang="en-US"/>
        </a:p>
      </dgm:t>
    </dgm:pt>
    <dgm:pt modelId="{89B0E75F-E2F1-460A-BC75-C1EE17BF90F7}" type="pres">
      <dgm:prSet presAssocID="{9DADBC9E-1F8F-48AF-88B5-9DA4A47E5E24}" presName="connTx" presStyleLbl="parChTrans1D2" presStyleIdx="1" presStyleCnt="3"/>
      <dgm:spPr/>
      <dgm:t>
        <a:bodyPr/>
        <a:lstStyle/>
        <a:p>
          <a:endParaRPr lang="en-US"/>
        </a:p>
      </dgm:t>
    </dgm:pt>
    <dgm:pt modelId="{25B178CA-A4B9-496D-A21F-BA98552F1C32}" type="pres">
      <dgm:prSet presAssocID="{1258A1E5-ACDD-4844-AC85-518CB1C57529}" presName="root2" presStyleCnt="0"/>
      <dgm:spPr/>
    </dgm:pt>
    <dgm:pt modelId="{DDB4BC11-A142-4537-B3C1-82D49A891DA2}" type="pres">
      <dgm:prSet presAssocID="{1258A1E5-ACDD-4844-AC85-518CB1C57529}" presName="LevelTwoTextNode" presStyleLbl="node2" presStyleIdx="1" presStyleCnt="3">
        <dgm:presLayoutVars>
          <dgm:chPref val="3"/>
        </dgm:presLayoutVars>
      </dgm:prSet>
      <dgm:spPr/>
      <dgm:t>
        <a:bodyPr/>
        <a:lstStyle/>
        <a:p>
          <a:endParaRPr lang="en-US"/>
        </a:p>
      </dgm:t>
    </dgm:pt>
    <dgm:pt modelId="{22E5118A-30A7-44C7-A556-079EDE23DF60}" type="pres">
      <dgm:prSet presAssocID="{1258A1E5-ACDD-4844-AC85-518CB1C57529}" presName="level3hierChild" presStyleCnt="0"/>
      <dgm:spPr/>
    </dgm:pt>
    <dgm:pt modelId="{CB988C7C-B608-4F39-8441-A8CFCC8B2ED2}" type="pres">
      <dgm:prSet presAssocID="{056FFFF1-A934-4B98-A1A5-9848B8B998E5}" presName="conn2-1" presStyleLbl="parChTrans1D2" presStyleIdx="2" presStyleCnt="3"/>
      <dgm:spPr/>
      <dgm:t>
        <a:bodyPr/>
        <a:lstStyle/>
        <a:p>
          <a:endParaRPr lang="en-US"/>
        </a:p>
      </dgm:t>
    </dgm:pt>
    <dgm:pt modelId="{DE654967-C579-4DE8-8544-79A1B704D11B}" type="pres">
      <dgm:prSet presAssocID="{056FFFF1-A934-4B98-A1A5-9848B8B998E5}" presName="connTx" presStyleLbl="parChTrans1D2" presStyleIdx="2" presStyleCnt="3"/>
      <dgm:spPr/>
      <dgm:t>
        <a:bodyPr/>
        <a:lstStyle/>
        <a:p>
          <a:endParaRPr lang="en-US"/>
        </a:p>
      </dgm:t>
    </dgm:pt>
    <dgm:pt modelId="{8D3F217D-B31E-4776-82BB-F8685CD8D70E}" type="pres">
      <dgm:prSet presAssocID="{3E474B44-DDAD-4C11-94DB-1FBDFDB8F71F}" presName="root2" presStyleCnt="0"/>
      <dgm:spPr/>
    </dgm:pt>
    <dgm:pt modelId="{551AB633-9003-4196-A92F-829052143914}" type="pres">
      <dgm:prSet presAssocID="{3E474B44-DDAD-4C11-94DB-1FBDFDB8F71F}" presName="LevelTwoTextNode" presStyleLbl="node2" presStyleIdx="2" presStyleCnt="3">
        <dgm:presLayoutVars>
          <dgm:chPref val="3"/>
        </dgm:presLayoutVars>
      </dgm:prSet>
      <dgm:spPr/>
      <dgm:t>
        <a:bodyPr/>
        <a:lstStyle/>
        <a:p>
          <a:endParaRPr lang="en-US"/>
        </a:p>
      </dgm:t>
    </dgm:pt>
    <dgm:pt modelId="{DBAF594F-EC9C-4C8D-B19C-AF80EF10BBDC}" type="pres">
      <dgm:prSet presAssocID="{3E474B44-DDAD-4C11-94DB-1FBDFDB8F71F}" presName="level3hierChild" presStyleCnt="0"/>
      <dgm:spPr/>
    </dgm:pt>
    <dgm:pt modelId="{3EBF5415-EEA9-438D-8695-C59F7EE2F112}" type="pres">
      <dgm:prSet presAssocID="{29E91103-2519-4F8C-B78E-6013E0E2867A}" presName="conn2-1" presStyleLbl="parChTrans1D3" presStyleIdx="0" presStyleCnt="3"/>
      <dgm:spPr/>
      <dgm:t>
        <a:bodyPr/>
        <a:lstStyle/>
        <a:p>
          <a:endParaRPr lang="en-US"/>
        </a:p>
      </dgm:t>
    </dgm:pt>
    <dgm:pt modelId="{E1E80FB5-C500-4199-9D96-5ED81C8CF838}" type="pres">
      <dgm:prSet presAssocID="{29E91103-2519-4F8C-B78E-6013E0E2867A}" presName="connTx" presStyleLbl="parChTrans1D3" presStyleIdx="0" presStyleCnt="3"/>
      <dgm:spPr/>
      <dgm:t>
        <a:bodyPr/>
        <a:lstStyle/>
        <a:p>
          <a:endParaRPr lang="en-US"/>
        </a:p>
      </dgm:t>
    </dgm:pt>
    <dgm:pt modelId="{2AD8EF9E-00B7-40B7-ACD2-E677DC327D2C}" type="pres">
      <dgm:prSet presAssocID="{8A5F6E08-4164-4039-8F8F-7BAC4C7F0593}" presName="root2" presStyleCnt="0"/>
      <dgm:spPr/>
    </dgm:pt>
    <dgm:pt modelId="{71481343-75CD-40CF-BDD2-AFF882EAD184}" type="pres">
      <dgm:prSet presAssocID="{8A5F6E08-4164-4039-8F8F-7BAC4C7F0593}" presName="LevelTwoTextNode" presStyleLbl="node3" presStyleIdx="0" presStyleCnt="3">
        <dgm:presLayoutVars>
          <dgm:chPref val="3"/>
        </dgm:presLayoutVars>
      </dgm:prSet>
      <dgm:spPr/>
      <dgm:t>
        <a:bodyPr/>
        <a:lstStyle/>
        <a:p>
          <a:endParaRPr lang="en-US"/>
        </a:p>
      </dgm:t>
    </dgm:pt>
    <dgm:pt modelId="{080B007A-AD02-4626-8859-0D201D998158}" type="pres">
      <dgm:prSet presAssocID="{8A5F6E08-4164-4039-8F8F-7BAC4C7F0593}" presName="level3hierChild" presStyleCnt="0"/>
      <dgm:spPr/>
    </dgm:pt>
    <dgm:pt modelId="{3A3D52A2-6079-4990-993B-3BF425094DE5}" type="pres">
      <dgm:prSet presAssocID="{5993B0CF-77C0-445A-BEF1-4C9534CDC7A3}" presName="conn2-1" presStyleLbl="parChTrans1D3" presStyleIdx="1" presStyleCnt="3"/>
      <dgm:spPr/>
      <dgm:t>
        <a:bodyPr/>
        <a:lstStyle/>
        <a:p>
          <a:endParaRPr lang="en-US"/>
        </a:p>
      </dgm:t>
    </dgm:pt>
    <dgm:pt modelId="{F4BD76FA-07CF-4541-B2C5-17531C83D54A}" type="pres">
      <dgm:prSet presAssocID="{5993B0CF-77C0-445A-BEF1-4C9534CDC7A3}" presName="connTx" presStyleLbl="parChTrans1D3" presStyleIdx="1" presStyleCnt="3"/>
      <dgm:spPr/>
      <dgm:t>
        <a:bodyPr/>
        <a:lstStyle/>
        <a:p>
          <a:endParaRPr lang="en-US"/>
        </a:p>
      </dgm:t>
    </dgm:pt>
    <dgm:pt modelId="{5B1094EA-AE01-473E-87DC-BCC75F7B90ED}" type="pres">
      <dgm:prSet presAssocID="{9DE54E4E-E06E-4A37-B3B3-45DFC7A57DE9}" presName="root2" presStyleCnt="0"/>
      <dgm:spPr/>
    </dgm:pt>
    <dgm:pt modelId="{FA940F48-9405-480B-B414-1E8FC7B8C185}" type="pres">
      <dgm:prSet presAssocID="{9DE54E4E-E06E-4A37-B3B3-45DFC7A57DE9}" presName="LevelTwoTextNode" presStyleLbl="node3" presStyleIdx="1" presStyleCnt="3">
        <dgm:presLayoutVars>
          <dgm:chPref val="3"/>
        </dgm:presLayoutVars>
      </dgm:prSet>
      <dgm:spPr/>
      <dgm:t>
        <a:bodyPr/>
        <a:lstStyle/>
        <a:p>
          <a:endParaRPr lang="en-US"/>
        </a:p>
      </dgm:t>
    </dgm:pt>
    <dgm:pt modelId="{0EF88FB4-3D86-42A9-8831-54535612237D}" type="pres">
      <dgm:prSet presAssocID="{9DE54E4E-E06E-4A37-B3B3-45DFC7A57DE9}" presName="level3hierChild" presStyleCnt="0"/>
      <dgm:spPr/>
    </dgm:pt>
    <dgm:pt modelId="{9379C480-6F4D-4BE8-969C-0C1C90959F49}" type="pres">
      <dgm:prSet presAssocID="{42A854FE-E8AF-4D06-BCDF-9E015B0A758F}" presName="conn2-1" presStyleLbl="parChTrans1D3" presStyleIdx="2" presStyleCnt="3"/>
      <dgm:spPr/>
      <dgm:t>
        <a:bodyPr/>
        <a:lstStyle/>
        <a:p>
          <a:endParaRPr lang="en-US"/>
        </a:p>
      </dgm:t>
    </dgm:pt>
    <dgm:pt modelId="{3367067B-CEBB-456A-BA2E-6B3FD728A2CB}" type="pres">
      <dgm:prSet presAssocID="{42A854FE-E8AF-4D06-BCDF-9E015B0A758F}" presName="connTx" presStyleLbl="parChTrans1D3" presStyleIdx="2" presStyleCnt="3"/>
      <dgm:spPr/>
      <dgm:t>
        <a:bodyPr/>
        <a:lstStyle/>
        <a:p>
          <a:endParaRPr lang="en-US"/>
        </a:p>
      </dgm:t>
    </dgm:pt>
    <dgm:pt modelId="{BE16BEFE-4DE4-4FEF-8E52-B1F6272EDF36}" type="pres">
      <dgm:prSet presAssocID="{FCC89ABB-772F-407F-8AD5-75724FC63046}" presName="root2" presStyleCnt="0"/>
      <dgm:spPr/>
    </dgm:pt>
    <dgm:pt modelId="{DDC10B7E-8466-4393-B976-4EB31295E804}" type="pres">
      <dgm:prSet presAssocID="{FCC89ABB-772F-407F-8AD5-75724FC63046}" presName="LevelTwoTextNode" presStyleLbl="node3" presStyleIdx="2" presStyleCnt="3">
        <dgm:presLayoutVars>
          <dgm:chPref val="3"/>
        </dgm:presLayoutVars>
      </dgm:prSet>
      <dgm:spPr/>
      <dgm:t>
        <a:bodyPr/>
        <a:lstStyle/>
        <a:p>
          <a:endParaRPr lang="en-US"/>
        </a:p>
      </dgm:t>
    </dgm:pt>
    <dgm:pt modelId="{B282F4B8-CC96-4F91-98EB-A2234E9FF837}" type="pres">
      <dgm:prSet presAssocID="{FCC89ABB-772F-407F-8AD5-75724FC63046}" presName="level3hierChild" presStyleCnt="0"/>
      <dgm:spPr/>
    </dgm:pt>
  </dgm:ptLst>
  <dgm:cxnLst>
    <dgm:cxn modelId="{4F931719-A80A-4738-82FC-245E50C6BC21}" srcId="{A67B3692-6C84-4ED8-A6AB-0F8923C9AA98}" destId="{3E474B44-DDAD-4C11-94DB-1FBDFDB8F71F}" srcOrd="2" destOrd="0" parTransId="{056FFFF1-A934-4B98-A1A5-9848B8B998E5}" sibTransId="{674C964E-32BA-4A5F-BE1E-38173B8F2BEF}"/>
    <dgm:cxn modelId="{8E745B90-2D76-4205-A3DC-334198596CB3}" type="presOf" srcId="{3E474B44-DDAD-4C11-94DB-1FBDFDB8F71F}" destId="{551AB633-9003-4196-A92F-829052143914}" srcOrd="0" destOrd="0" presId="urn:microsoft.com/office/officeart/2005/8/layout/hierarchy2"/>
    <dgm:cxn modelId="{2B6F6D0F-61B2-4B6B-8C78-459D0C99A7A0}" type="presOf" srcId="{9DADBC9E-1F8F-48AF-88B5-9DA4A47E5E24}" destId="{89B0E75F-E2F1-460A-BC75-C1EE17BF90F7}" srcOrd="1" destOrd="0" presId="urn:microsoft.com/office/officeart/2005/8/layout/hierarchy2"/>
    <dgm:cxn modelId="{EC1407E4-332B-446C-8DA1-C422DE1EFCF5}" srcId="{3E474B44-DDAD-4C11-94DB-1FBDFDB8F71F}" destId="{8A5F6E08-4164-4039-8F8F-7BAC4C7F0593}" srcOrd="0" destOrd="0" parTransId="{29E91103-2519-4F8C-B78E-6013E0E2867A}" sibTransId="{CB726A65-712C-4C15-9CF8-D9570DFDD747}"/>
    <dgm:cxn modelId="{8571DE10-24BC-4883-81B9-F30E317F7D61}" type="presOf" srcId="{42A854FE-E8AF-4D06-BCDF-9E015B0A758F}" destId="{9379C480-6F4D-4BE8-969C-0C1C90959F49}" srcOrd="0" destOrd="0" presId="urn:microsoft.com/office/officeart/2005/8/layout/hierarchy2"/>
    <dgm:cxn modelId="{2A24AD6A-33F3-4012-B652-615E77599A72}" type="presOf" srcId="{A67B3692-6C84-4ED8-A6AB-0F8923C9AA98}" destId="{926DF315-262E-4BC7-B169-3BF6D58A5FD9}" srcOrd="0" destOrd="0" presId="urn:microsoft.com/office/officeart/2005/8/layout/hierarchy2"/>
    <dgm:cxn modelId="{46790DD4-0D54-4F3A-AF71-C7B7D21CC02E}" type="presOf" srcId="{FCC89ABB-772F-407F-8AD5-75724FC63046}" destId="{DDC10B7E-8466-4393-B976-4EB31295E804}" srcOrd="0" destOrd="0" presId="urn:microsoft.com/office/officeart/2005/8/layout/hierarchy2"/>
    <dgm:cxn modelId="{EC103AB7-DD14-495F-9B74-8B7774BB9B41}" srcId="{3E474B44-DDAD-4C11-94DB-1FBDFDB8F71F}" destId="{FCC89ABB-772F-407F-8AD5-75724FC63046}" srcOrd="2" destOrd="0" parTransId="{42A854FE-E8AF-4D06-BCDF-9E015B0A758F}" sibTransId="{637F7CE0-2FF9-4F3A-9FC9-9A8D0A75CCF4}"/>
    <dgm:cxn modelId="{990B593B-07AD-47F9-911D-6DD8AFC05642}" type="presOf" srcId="{9DADBC9E-1F8F-48AF-88B5-9DA4A47E5E24}" destId="{885375AD-A0D2-498F-B448-FB81E574BBBA}" srcOrd="0" destOrd="0" presId="urn:microsoft.com/office/officeart/2005/8/layout/hierarchy2"/>
    <dgm:cxn modelId="{44F544DF-06C9-4953-BEE4-4186FC68C7A6}" type="presOf" srcId="{223FBCCF-DC73-4858-8948-42DA83568725}" destId="{A98874BA-1064-4AB2-A6DF-9D4525F74AA7}" srcOrd="0" destOrd="0" presId="urn:microsoft.com/office/officeart/2005/8/layout/hierarchy2"/>
    <dgm:cxn modelId="{0BE9CF94-9BD5-4779-943C-D1BD1241F393}" type="presOf" srcId="{29E91103-2519-4F8C-B78E-6013E0E2867A}" destId="{3EBF5415-EEA9-438D-8695-C59F7EE2F112}" srcOrd="0" destOrd="0" presId="urn:microsoft.com/office/officeart/2005/8/layout/hierarchy2"/>
    <dgm:cxn modelId="{9E54668F-7573-47CA-B035-090956E72558}" type="presOf" srcId="{9DE54E4E-E06E-4A37-B3B3-45DFC7A57DE9}" destId="{FA940F48-9405-480B-B414-1E8FC7B8C185}" srcOrd="0" destOrd="0" presId="urn:microsoft.com/office/officeart/2005/8/layout/hierarchy2"/>
    <dgm:cxn modelId="{96DA1C7B-7248-4871-B916-5D8A842FA514}" srcId="{3E474B44-DDAD-4C11-94DB-1FBDFDB8F71F}" destId="{9DE54E4E-E06E-4A37-B3B3-45DFC7A57DE9}" srcOrd="1" destOrd="0" parTransId="{5993B0CF-77C0-445A-BEF1-4C9534CDC7A3}" sibTransId="{642E0A18-1740-4BE1-B9FF-F956A1963E20}"/>
    <dgm:cxn modelId="{249CBC72-E2C2-4410-93EE-DB0A8B154B37}" type="presOf" srcId="{8A5F6E08-4164-4039-8F8F-7BAC4C7F0593}" destId="{71481343-75CD-40CF-BDD2-AFF882EAD184}" srcOrd="0" destOrd="0" presId="urn:microsoft.com/office/officeart/2005/8/layout/hierarchy2"/>
    <dgm:cxn modelId="{70443EFD-8687-421B-937D-4BE7B3026D75}" type="presOf" srcId="{223FBCCF-DC73-4858-8948-42DA83568725}" destId="{C7C67AF2-27A3-4480-8490-14AFCDB6A373}" srcOrd="1" destOrd="0" presId="urn:microsoft.com/office/officeart/2005/8/layout/hierarchy2"/>
    <dgm:cxn modelId="{A87627BC-3F5C-436A-8063-A4520ADF450A}" type="presOf" srcId="{48EB3CD9-AAAD-491A-901F-94A8D85DF04F}" destId="{EF388FC6-B2E1-40A6-A80E-E6E71B24471B}" srcOrd="0" destOrd="0" presId="urn:microsoft.com/office/officeart/2005/8/layout/hierarchy2"/>
    <dgm:cxn modelId="{F48811E1-9703-483F-AB01-83DF794114A2}" type="presOf" srcId="{5993B0CF-77C0-445A-BEF1-4C9534CDC7A3}" destId="{F4BD76FA-07CF-4541-B2C5-17531C83D54A}" srcOrd="1" destOrd="0" presId="urn:microsoft.com/office/officeart/2005/8/layout/hierarchy2"/>
    <dgm:cxn modelId="{D5979A89-777C-427B-A9A0-BB54AD0DA92D}" type="presOf" srcId="{43B9DE96-7D85-4368-B0CA-088415433558}" destId="{88ACD4A3-D580-42AA-8E0A-205E98E466C6}" srcOrd="0" destOrd="0" presId="urn:microsoft.com/office/officeart/2005/8/layout/hierarchy2"/>
    <dgm:cxn modelId="{D76B3B81-E673-407B-BFFC-8D4A7C4E7C96}" type="presOf" srcId="{056FFFF1-A934-4B98-A1A5-9848B8B998E5}" destId="{CB988C7C-B608-4F39-8441-A8CFCC8B2ED2}" srcOrd="0" destOrd="0" presId="urn:microsoft.com/office/officeart/2005/8/layout/hierarchy2"/>
    <dgm:cxn modelId="{4BFC3610-580E-42B0-9716-5E24BF8F49E7}" srcId="{A67B3692-6C84-4ED8-A6AB-0F8923C9AA98}" destId="{1258A1E5-ACDD-4844-AC85-518CB1C57529}" srcOrd="1" destOrd="0" parTransId="{9DADBC9E-1F8F-48AF-88B5-9DA4A47E5E24}" sibTransId="{A2460B09-8C8F-4342-89FD-882B8A074094}"/>
    <dgm:cxn modelId="{45F5210D-298B-449E-9A43-EDCE271221F6}" srcId="{43B9DE96-7D85-4368-B0CA-088415433558}" destId="{A67B3692-6C84-4ED8-A6AB-0F8923C9AA98}" srcOrd="0" destOrd="0" parTransId="{A5A1CEB1-85F5-4942-9054-FC758B8DA209}" sibTransId="{FFBC9C49-0923-4954-8BD7-378F36AE190B}"/>
    <dgm:cxn modelId="{B55EEED0-9504-4034-86EA-4CA116E68ABD}" type="presOf" srcId="{5993B0CF-77C0-445A-BEF1-4C9534CDC7A3}" destId="{3A3D52A2-6079-4990-993B-3BF425094DE5}" srcOrd="0" destOrd="0" presId="urn:microsoft.com/office/officeart/2005/8/layout/hierarchy2"/>
    <dgm:cxn modelId="{B54BC5B8-3654-44FE-8086-1F082ABF2D4B}" type="presOf" srcId="{056FFFF1-A934-4B98-A1A5-9848B8B998E5}" destId="{DE654967-C579-4DE8-8544-79A1B704D11B}" srcOrd="1" destOrd="0" presId="urn:microsoft.com/office/officeart/2005/8/layout/hierarchy2"/>
    <dgm:cxn modelId="{FF1B20DE-CDCF-4AC6-8D9F-A4A6A77EB6A8}" type="presOf" srcId="{1258A1E5-ACDD-4844-AC85-518CB1C57529}" destId="{DDB4BC11-A142-4537-B3C1-82D49A891DA2}" srcOrd="0" destOrd="0" presId="urn:microsoft.com/office/officeart/2005/8/layout/hierarchy2"/>
    <dgm:cxn modelId="{182143AA-B5E6-4816-A1BC-FCEE461C6BDA}" type="presOf" srcId="{29E91103-2519-4F8C-B78E-6013E0E2867A}" destId="{E1E80FB5-C500-4199-9D96-5ED81C8CF838}" srcOrd="1" destOrd="0" presId="urn:microsoft.com/office/officeart/2005/8/layout/hierarchy2"/>
    <dgm:cxn modelId="{58C96FA9-15D2-4BC3-94D2-FA65E49895B2}" srcId="{A67B3692-6C84-4ED8-A6AB-0F8923C9AA98}" destId="{48EB3CD9-AAAD-491A-901F-94A8D85DF04F}" srcOrd="0" destOrd="0" parTransId="{223FBCCF-DC73-4858-8948-42DA83568725}" sibTransId="{F175A074-95DD-402D-96F1-39DC47F0FAA4}"/>
    <dgm:cxn modelId="{308FC565-3622-4DA0-8DDB-83E0CDE2F9B6}" type="presOf" srcId="{42A854FE-E8AF-4D06-BCDF-9E015B0A758F}" destId="{3367067B-CEBB-456A-BA2E-6B3FD728A2CB}" srcOrd="1" destOrd="0" presId="urn:microsoft.com/office/officeart/2005/8/layout/hierarchy2"/>
    <dgm:cxn modelId="{2FDBD9CA-4251-4E7D-BC2B-F010234B7866}" type="presParOf" srcId="{88ACD4A3-D580-42AA-8E0A-205E98E466C6}" destId="{6583D14E-C923-498B-B338-AAC6C275B36A}" srcOrd="0" destOrd="0" presId="urn:microsoft.com/office/officeart/2005/8/layout/hierarchy2"/>
    <dgm:cxn modelId="{E97571ED-4D36-4968-BBD2-A9DFA76E9383}" type="presParOf" srcId="{6583D14E-C923-498B-B338-AAC6C275B36A}" destId="{926DF315-262E-4BC7-B169-3BF6D58A5FD9}" srcOrd="0" destOrd="0" presId="urn:microsoft.com/office/officeart/2005/8/layout/hierarchy2"/>
    <dgm:cxn modelId="{33C4D074-835F-493C-B2ED-5E8F39E7528E}" type="presParOf" srcId="{6583D14E-C923-498B-B338-AAC6C275B36A}" destId="{95D0C715-A222-4ED9-A5FB-DA889CCE2C2A}" srcOrd="1" destOrd="0" presId="urn:microsoft.com/office/officeart/2005/8/layout/hierarchy2"/>
    <dgm:cxn modelId="{52713326-2B8E-450B-A523-0D16CA23C5FC}" type="presParOf" srcId="{95D0C715-A222-4ED9-A5FB-DA889CCE2C2A}" destId="{A98874BA-1064-4AB2-A6DF-9D4525F74AA7}" srcOrd="0" destOrd="0" presId="urn:microsoft.com/office/officeart/2005/8/layout/hierarchy2"/>
    <dgm:cxn modelId="{5AD67228-C22A-42A1-B887-02FAF2A93EBA}" type="presParOf" srcId="{A98874BA-1064-4AB2-A6DF-9D4525F74AA7}" destId="{C7C67AF2-27A3-4480-8490-14AFCDB6A373}" srcOrd="0" destOrd="0" presId="urn:microsoft.com/office/officeart/2005/8/layout/hierarchy2"/>
    <dgm:cxn modelId="{E0C77B41-544E-429D-9CC4-BD339323E172}" type="presParOf" srcId="{95D0C715-A222-4ED9-A5FB-DA889CCE2C2A}" destId="{B3A915FB-78C6-404D-8FC2-A73EE6C44E8C}" srcOrd="1" destOrd="0" presId="urn:microsoft.com/office/officeart/2005/8/layout/hierarchy2"/>
    <dgm:cxn modelId="{7DEFC278-00DB-4675-86C0-B79FF8607EE0}" type="presParOf" srcId="{B3A915FB-78C6-404D-8FC2-A73EE6C44E8C}" destId="{EF388FC6-B2E1-40A6-A80E-E6E71B24471B}" srcOrd="0" destOrd="0" presId="urn:microsoft.com/office/officeart/2005/8/layout/hierarchy2"/>
    <dgm:cxn modelId="{035F73BC-A05F-42C9-B358-82F1495E5EF0}" type="presParOf" srcId="{B3A915FB-78C6-404D-8FC2-A73EE6C44E8C}" destId="{F4F1F87D-9E6E-4452-9847-183409405DEA}" srcOrd="1" destOrd="0" presId="urn:microsoft.com/office/officeart/2005/8/layout/hierarchy2"/>
    <dgm:cxn modelId="{A284AA8D-9923-4650-9BB8-F7BEF39F6F82}" type="presParOf" srcId="{95D0C715-A222-4ED9-A5FB-DA889CCE2C2A}" destId="{885375AD-A0D2-498F-B448-FB81E574BBBA}" srcOrd="2" destOrd="0" presId="urn:microsoft.com/office/officeart/2005/8/layout/hierarchy2"/>
    <dgm:cxn modelId="{40F97474-CA70-4FF2-B303-7FCBE31ADF88}" type="presParOf" srcId="{885375AD-A0D2-498F-B448-FB81E574BBBA}" destId="{89B0E75F-E2F1-460A-BC75-C1EE17BF90F7}" srcOrd="0" destOrd="0" presId="urn:microsoft.com/office/officeart/2005/8/layout/hierarchy2"/>
    <dgm:cxn modelId="{8D6EF9D3-02CA-4EEC-A00D-AE5E6E44C609}" type="presParOf" srcId="{95D0C715-A222-4ED9-A5FB-DA889CCE2C2A}" destId="{25B178CA-A4B9-496D-A21F-BA98552F1C32}" srcOrd="3" destOrd="0" presId="urn:microsoft.com/office/officeart/2005/8/layout/hierarchy2"/>
    <dgm:cxn modelId="{446897E2-CF6F-4BAF-B5F5-6FA9FB0B2F36}" type="presParOf" srcId="{25B178CA-A4B9-496D-A21F-BA98552F1C32}" destId="{DDB4BC11-A142-4537-B3C1-82D49A891DA2}" srcOrd="0" destOrd="0" presId="urn:microsoft.com/office/officeart/2005/8/layout/hierarchy2"/>
    <dgm:cxn modelId="{7E1BB0E5-9684-4E99-814E-5B8EE8E6B7E8}" type="presParOf" srcId="{25B178CA-A4B9-496D-A21F-BA98552F1C32}" destId="{22E5118A-30A7-44C7-A556-079EDE23DF60}" srcOrd="1" destOrd="0" presId="urn:microsoft.com/office/officeart/2005/8/layout/hierarchy2"/>
    <dgm:cxn modelId="{F0684C7D-E364-429D-BEC2-3F6A740498D3}" type="presParOf" srcId="{95D0C715-A222-4ED9-A5FB-DA889CCE2C2A}" destId="{CB988C7C-B608-4F39-8441-A8CFCC8B2ED2}" srcOrd="4" destOrd="0" presId="urn:microsoft.com/office/officeart/2005/8/layout/hierarchy2"/>
    <dgm:cxn modelId="{EC562944-8E5B-4362-963C-1B255CBE9697}" type="presParOf" srcId="{CB988C7C-B608-4F39-8441-A8CFCC8B2ED2}" destId="{DE654967-C579-4DE8-8544-79A1B704D11B}" srcOrd="0" destOrd="0" presId="urn:microsoft.com/office/officeart/2005/8/layout/hierarchy2"/>
    <dgm:cxn modelId="{F84362E1-BFDA-4C95-A586-8C592C8C383B}" type="presParOf" srcId="{95D0C715-A222-4ED9-A5FB-DA889CCE2C2A}" destId="{8D3F217D-B31E-4776-82BB-F8685CD8D70E}" srcOrd="5" destOrd="0" presId="urn:microsoft.com/office/officeart/2005/8/layout/hierarchy2"/>
    <dgm:cxn modelId="{B98431F9-5D8D-47C0-A0D6-3872F893A3B6}" type="presParOf" srcId="{8D3F217D-B31E-4776-82BB-F8685CD8D70E}" destId="{551AB633-9003-4196-A92F-829052143914}" srcOrd="0" destOrd="0" presId="urn:microsoft.com/office/officeart/2005/8/layout/hierarchy2"/>
    <dgm:cxn modelId="{C9D7ECCD-ED3E-450F-8ABE-64DFEE113B46}" type="presParOf" srcId="{8D3F217D-B31E-4776-82BB-F8685CD8D70E}" destId="{DBAF594F-EC9C-4C8D-B19C-AF80EF10BBDC}" srcOrd="1" destOrd="0" presId="urn:microsoft.com/office/officeart/2005/8/layout/hierarchy2"/>
    <dgm:cxn modelId="{E2648CED-948C-4909-BE98-78B60C283B0D}" type="presParOf" srcId="{DBAF594F-EC9C-4C8D-B19C-AF80EF10BBDC}" destId="{3EBF5415-EEA9-438D-8695-C59F7EE2F112}" srcOrd="0" destOrd="0" presId="urn:microsoft.com/office/officeart/2005/8/layout/hierarchy2"/>
    <dgm:cxn modelId="{1E7583F6-534E-4FC8-8CA9-617AD2A76664}" type="presParOf" srcId="{3EBF5415-EEA9-438D-8695-C59F7EE2F112}" destId="{E1E80FB5-C500-4199-9D96-5ED81C8CF838}" srcOrd="0" destOrd="0" presId="urn:microsoft.com/office/officeart/2005/8/layout/hierarchy2"/>
    <dgm:cxn modelId="{63088679-2924-461A-A71A-F829F656E29B}" type="presParOf" srcId="{DBAF594F-EC9C-4C8D-B19C-AF80EF10BBDC}" destId="{2AD8EF9E-00B7-40B7-ACD2-E677DC327D2C}" srcOrd="1" destOrd="0" presId="urn:microsoft.com/office/officeart/2005/8/layout/hierarchy2"/>
    <dgm:cxn modelId="{6367A813-5C37-498C-B0AA-089E223FA17D}" type="presParOf" srcId="{2AD8EF9E-00B7-40B7-ACD2-E677DC327D2C}" destId="{71481343-75CD-40CF-BDD2-AFF882EAD184}" srcOrd="0" destOrd="0" presId="urn:microsoft.com/office/officeart/2005/8/layout/hierarchy2"/>
    <dgm:cxn modelId="{D740FA82-E3B8-4BC8-A4AA-0EC3008626F2}" type="presParOf" srcId="{2AD8EF9E-00B7-40B7-ACD2-E677DC327D2C}" destId="{080B007A-AD02-4626-8859-0D201D998158}" srcOrd="1" destOrd="0" presId="urn:microsoft.com/office/officeart/2005/8/layout/hierarchy2"/>
    <dgm:cxn modelId="{72D8AD5F-4CEE-41E0-9A9C-7B5B14E4E794}" type="presParOf" srcId="{DBAF594F-EC9C-4C8D-B19C-AF80EF10BBDC}" destId="{3A3D52A2-6079-4990-993B-3BF425094DE5}" srcOrd="2" destOrd="0" presId="urn:microsoft.com/office/officeart/2005/8/layout/hierarchy2"/>
    <dgm:cxn modelId="{7F5569C1-0895-4569-9322-D9C98B3DE1E7}" type="presParOf" srcId="{3A3D52A2-6079-4990-993B-3BF425094DE5}" destId="{F4BD76FA-07CF-4541-B2C5-17531C83D54A}" srcOrd="0" destOrd="0" presId="urn:microsoft.com/office/officeart/2005/8/layout/hierarchy2"/>
    <dgm:cxn modelId="{4B36BBFC-2778-4885-AF58-173B40251C5E}" type="presParOf" srcId="{DBAF594F-EC9C-4C8D-B19C-AF80EF10BBDC}" destId="{5B1094EA-AE01-473E-87DC-BCC75F7B90ED}" srcOrd="3" destOrd="0" presId="urn:microsoft.com/office/officeart/2005/8/layout/hierarchy2"/>
    <dgm:cxn modelId="{D5411DE6-D71A-43EA-98DE-97B45E3971FF}" type="presParOf" srcId="{5B1094EA-AE01-473E-87DC-BCC75F7B90ED}" destId="{FA940F48-9405-480B-B414-1E8FC7B8C185}" srcOrd="0" destOrd="0" presId="urn:microsoft.com/office/officeart/2005/8/layout/hierarchy2"/>
    <dgm:cxn modelId="{11346689-EC3D-4589-9AC6-2B8F7B70C6BB}" type="presParOf" srcId="{5B1094EA-AE01-473E-87DC-BCC75F7B90ED}" destId="{0EF88FB4-3D86-42A9-8831-54535612237D}" srcOrd="1" destOrd="0" presId="urn:microsoft.com/office/officeart/2005/8/layout/hierarchy2"/>
    <dgm:cxn modelId="{EFF7FAC8-66EF-47A6-B838-BB1A7E9C8ED7}" type="presParOf" srcId="{DBAF594F-EC9C-4C8D-B19C-AF80EF10BBDC}" destId="{9379C480-6F4D-4BE8-969C-0C1C90959F49}" srcOrd="4" destOrd="0" presId="urn:microsoft.com/office/officeart/2005/8/layout/hierarchy2"/>
    <dgm:cxn modelId="{7F66534B-0A52-4D50-99C5-1EB4872B6940}" type="presParOf" srcId="{9379C480-6F4D-4BE8-969C-0C1C90959F49}" destId="{3367067B-CEBB-456A-BA2E-6B3FD728A2CB}" srcOrd="0" destOrd="0" presId="urn:microsoft.com/office/officeart/2005/8/layout/hierarchy2"/>
    <dgm:cxn modelId="{56BCDD50-60F9-4A5F-B7B7-304B1DD69A88}" type="presParOf" srcId="{DBAF594F-EC9C-4C8D-B19C-AF80EF10BBDC}" destId="{BE16BEFE-4DE4-4FEF-8E52-B1F6272EDF36}" srcOrd="5" destOrd="0" presId="urn:microsoft.com/office/officeart/2005/8/layout/hierarchy2"/>
    <dgm:cxn modelId="{37925E80-5F7A-4FDB-85A7-5999AD736D67}" type="presParOf" srcId="{BE16BEFE-4DE4-4FEF-8E52-B1F6272EDF36}" destId="{DDC10B7E-8466-4393-B976-4EB31295E804}" srcOrd="0" destOrd="0" presId="urn:microsoft.com/office/officeart/2005/8/layout/hierarchy2"/>
    <dgm:cxn modelId="{26E1449C-199F-4961-A28A-9C2D54F17ABD}" type="presParOf" srcId="{BE16BEFE-4DE4-4FEF-8E52-B1F6272EDF36}" destId="{B282F4B8-CC96-4F91-98EB-A2234E9FF83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6D3B52-1346-487C-B817-4EDEBEBA90FB}"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75A00501-CA16-439B-9E7E-D4033BF995B4}">
      <dgm:prSet/>
      <dgm:spPr/>
      <dgm:t>
        <a:bodyPr/>
        <a:lstStyle/>
        <a:p>
          <a:pPr rtl="0"/>
          <a:r>
            <a:rPr lang="en-US" b="1" dirty="0" smtClean="0"/>
            <a:t>Instrument of Redelegation </a:t>
          </a:r>
          <a:r>
            <a:rPr lang="en-US" b="0" dirty="0" smtClean="0"/>
            <a:t>(1.C pg. 1-1&amp;2)</a:t>
          </a:r>
          <a:endParaRPr lang="en-US" b="1" dirty="0"/>
        </a:p>
      </dgm:t>
    </dgm:pt>
    <dgm:pt modelId="{D28E621A-309F-4C9B-B87D-36DB8D70787E}" type="parTrans" cxnId="{D72286FF-D4A0-4E1B-B900-346A2C205EF7}">
      <dgm:prSet/>
      <dgm:spPr/>
      <dgm:t>
        <a:bodyPr/>
        <a:lstStyle/>
        <a:p>
          <a:endParaRPr lang="en-US"/>
        </a:p>
      </dgm:t>
    </dgm:pt>
    <dgm:pt modelId="{9CE44C5B-3B1A-473A-A9A3-9992395CF5BD}" type="sibTrans" cxnId="{D72286FF-D4A0-4E1B-B900-346A2C205EF7}">
      <dgm:prSet/>
      <dgm:spPr/>
      <dgm:t>
        <a:bodyPr/>
        <a:lstStyle/>
        <a:p>
          <a:endParaRPr lang="en-US"/>
        </a:p>
      </dgm:t>
    </dgm:pt>
    <dgm:pt modelId="{4107E590-416F-46D8-9209-0042CC614711}">
      <dgm:prSet/>
      <dgm:spPr/>
      <dgm:t>
        <a:bodyPr/>
        <a:lstStyle/>
        <a:p>
          <a:pPr rtl="0"/>
          <a:r>
            <a:rPr lang="en-US" dirty="0" smtClean="0"/>
            <a:t>Limited CGs involvement in CERCLA processes</a:t>
          </a:r>
          <a:endParaRPr lang="en-US" dirty="0"/>
        </a:p>
      </dgm:t>
    </dgm:pt>
    <dgm:pt modelId="{A3A67807-819B-49C0-99DA-ED59F986C768}" type="parTrans" cxnId="{4146766D-4B8E-4BF2-8F47-330E7B39CFA1}">
      <dgm:prSet/>
      <dgm:spPr/>
      <dgm:t>
        <a:bodyPr/>
        <a:lstStyle/>
        <a:p>
          <a:endParaRPr lang="en-US"/>
        </a:p>
      </dgm:t>
    </dgm:pt>
    <dgm:pt modelId="{6CD98B8C-851D-4C2D-8979-D0ADA9AC09F5}" type="sibTrans" cxnId="{4146766D-4B8E-4BF2-8F47-330E7B39CFA1}">
      <dgm:prSet/>
      <dgm:spPr/>
      <dgm:t>
        <a:bodyPr/>
        <a:lstStyle/>
        <a:p>
          <a:endParaRPr lang="en-US"/>
        </a:p>
      </dgm:t>
    </dgm:pt>
    <dgm:pt modelId="{D32A1B9A-53D1-4AEA-A1C5-04F081EA1B3B}">
      <dgm:prSet/>
      <dgm:spPr/>
      <dgm:t>
        <a:bodyPr/>
        <a:lstStyle/>
        <a:p>
          <a:pPr rtl="0"/>
          <a:r>
            <a:rPr lang="en-US" dirty="0" smtClean="0"/>
            <a:t>1.  Any VESSEL Incident</a:t>
          </a:r>
          <a:endParaRPr lang="en-US" dirty="0"/>
        </a:p>
      </dgm:t>
    </dgm:pt>
    <dgm:pt modelId="{0EFF198F-024D-49DD-8BA7-0D400D83E69B}" type="parTrans" cxnId="{9565DBB5-FF4B-4AB1-B9A4-3DCC23F1B2F8}">
      <dgm:prSet/>
      <dgm:spPr/>
      <dgm:t>
        <a:bodyPr/>
        <a:lstStyle/>
        <a:p>
          <a:endParaRPr lang="en-US"/>
        </a:p>
      </dgm:t>
    </dgm:pt>
    <dgm:pt modelId="{616ED87C-4F8F-480F-B86E-A071910A9ED5}" type="sibTrans" cxnId="{9565DBB5-FF4B-4AB1-B9A4-3DCC23F1B2F8}">
      <dgm:prSet/>
      <dgm:spPr/>
      <dgm:t>
        <a:bodyPr/>
        <a:lstStyle/>
        <a:p>
          <a:endParaRPr lang="en-US"/>
        </a:p>
      </dgm:t>
    </dgm:pt>
    <dgm:pt modelId="{619D97B2-CBA7-4E5D-8C1D-3638F1D594BF}">
      <dgm:prSet/>
      <dgm:spPr/>
      <dgm:t>
        <a:bodyPr/>
        <a:lstStyle/>
        <a:p>
          <a:pPr rtl="0"/>
          <a:r>
            <a:rPr lang="en-US" dirty="0" smtClean="0"/>
            <a:t>2.  The end of the Emergency Action Phase</a:t>
          </a:r>
          <a:endParaRPr lang="en-US" dirty="0"/>
        </a:p>
      </dgm:t>
    </dgm:pt>
    <dgm:pt modelId="{7862FC66-2B48-4004-8AC5-4C90671FFEA8}" type="parTrans" cxnId="{1BE7D193-8942-410C-AA82-F248E89A8D39}">
      <dgm:prSet/>
      <dgm:spPr/>
      <dgm:t>
        <a:bodyPr/>
        <a:lstStyle/>
        <a:p>
          <a:endParaRPr lang="en-US"/>
        </a:p>
      </dgm:t>
    </dgm:pt>
    <dgm:pt modelId="{98819BEC-F52D-44D2-A4D1-D48279942216}" type="sibTrans" cxnId="{1BE7D193-8942-410C-AA82-F248E89A8D39}">
      <dgm:prSet/>
      <dgm:spPr/>
      <dgm:t>
        <a:bodyPr/>
        <a:lstStyle/>
        <a:p>
          <a:endParaRPr lang="en-US"/>
        </a:p>
      </dgm:t>
    </dgm:pt>
    <dgm:pt modelId="{A5677A0B-0C7C-443B-95AE-9F82A53FF13D}">
      <dgm:prSet/>
      <dgm:spPr/>
      <dgm:t>
        <a:bodyPr/>
        <a:lstStyle/>
        <a:p>
          <a:pPr rtl="0"/>
          <a:r>
            <a:rPr lang="en-US" dirty="0" smtClean="0"/>
            <a:t>3.  RCRA TSD-F or Subtitle C Landfill; EPA arrival</a:t>
          </a:r>
          <a:endParaRPr lang="en-US" dirty="0"/>
        </a:p>
      </dgm:t>
    </dgm:pt>
    <dgm:pt modelId="{6AB8AD55-E114-432C-84A7-75AF5B29215C}" type="parTrans" cxnId="{9D412B0B-41AB-4759-AFBF-FCA0B6FEAB3C}">
      <dgm:prSet/>
      <dgm:spPr/>
      <dgm:t>
        <a:bodyPr/>
        <a:lstStyle/>
        <a:p>
          <a:endParaRPr lang="en-US"/>
        </a:p>
      </dgm:t>
    </dgm:pt>
    <dgm:pt modelId="{2E13004E-E5FE-4966-9F73-0B472CD721D8}" type="sibTrans" cxnId="{9D412B0B-41AB-4759-AFBF-FCA0B6FEAB3C}">
      <dgm:prSet/>
      <dgm:spPr/>
      <dgm:t>
        <a:bodyPr/>
        <a:lstStyle/>
        <a:p>
          <a:endParaRPr lang="en-US"/>
        </a:p>
      </dgm:t>
    </dgm:pt>
    <dgm:pt modelId="{48367231-7D2A-4C4D-AE8B-6D079DC7AA24}">
      <dgm:prSet/>
      <dgm:spPr/>
      <dgm:t>
        <a:bodyPr/>
        <a:lstStyle/>
        <a:p>
          <a:pPr rtl="0"/>
          <a:r>
            <a:rPr lang="en-US" b="1" dirty="0" smtClean="0"/>
            <a:t>D1 CERCLA Decision Memo</a:t>
          </a:r>
          <a:endParaRPr lang="en-US" dirty="0"/>
        </a:p>
      </dgm:t>
    </dgm:pt>
    <dgm:pt modelId="{8E6A52C3-A193-4123-A03D-DF8FCE983358}" type="parTrans" cxnId="{FFA96611-59E7-426C-B2F9-A131C46C8D82}">
      <dgm:prSet/>
      <dgm:spPr/>
      <dgm:t>
        <a:bodyPr/>
        <a:lstStyle/>
        <a:p>
          <a:endParaRPr lang="en-US"/>
        </a:p>
      </dgm:t>
    </dgm:pt>
    <dgm:pt modelId="{32ACAE6A-7769-4638-96DE-DE2F96C08EC8}" type="sibTrans" cxnId="{FFA96611-59E7-426C-B2F9-A131C46C8D82}">
      <dgm:prSet/>
      <dgm:spPr/>
      <dgm:t>
        <a:bodyPr/>
        <a:lstStyle/>
        <a:p>
          <a:endParaRPr lang="en-US"/>
        </a:p>
      </dgm:t>
    </dgm:pt>
    <dgm:pt modelId="{C84EA696-6BA3-4DA1-A018-30B1C4D14248}">
      <dgm:prSet/>
      <dgm:spPr/>
      <dgm:t>
        <a:bodyPr/>
        <a:lstStyle/>
        <a:p>
          <a:pPr rtl="0"/>
          <a:r>
            <a:rPr lang="en-US" dirty="0" smtClean="0"/>
            <a:t>Established real world example for CG FOSC-Rs</a:t>
          </a:r>
          <a:endParaRPr lang="en-US" dirty="0"/>
        </a:p>
      </dgm:t>
    </dgm:pt>
    <dgm:pt modelId="{96C2021C-D69B-447D-8B73-23E6BB2CC4A4}" type="parTrans" cxnId="{DC5760C0-8341-4B1E-BE03-701A1E8790F4}">
      <dgm:prSet/>
      <dgm:spPr/>
      <dgm:t>
        <a:bodyPr/>
        <a:lstStyle/>
        <a:p>
          <a:endParaRPr lang="en-US"/>
        </a:p>
      </dgm:t>
    </dgm:pt>
    <dgm:pt modelId="{494FEA30-B71A-404E-A771-2CA37BE72751}" type="sibTrans" cxnId="{DC5760C0-8341-4B1E-BE03-701A1E8790F4}">
      <dgm:prSet/>
      <dgm:spPr/>
      <dgm:t>
        <a:bodyPr/>
        <a:lstStyle/>
        <a:p>
          <a:endParaRPr lang="en-US"/>
        </a:p>
      </dgm:t>
    </dgm:pt>
    <dgm:pt modelId="{DFA88C9E-5C2E-4C08-BE2D-2B96AD977AEF}">
      <dgm:prSet/>
      <dgm:spPr/>
      <dgm:t>
        <a:bodyPr/>
        <a:lstStyle/>
        <a:p>
          <a:pPr rtl="0"/>
          <a:r>
            <a:rPr lang="en-US" b="1" dirty="0" smtClean="0"/>
            <a:t>COMDTINST 16465.29/30</a:t>
          </a:r>
          <a:endParaRPr lang="en-US" dirty="0"/>
        </a:p>
      </dgm:t>
    </dgm:pt>
    <dgm:pt modelId="{F07B3534-54AB-4090-B386-9D63251B3925}" type="parTrans" cxnId="{B59EB243-3845-44A8-AF0F-46AF8B03AF63}">
      <dgm:prSet/>
      <dgm:spPr/>
      <dgm:t>
        <a:bodyPr/>
        <a:lstStyle/>
        <a:p>
          <a:endParaRPr lang="en-US"/>
        </a:p>
      </dgm:t>
    </dgm:pt>
    <dgm:pt modelId="{9AB1995A-93A9-42B8-836C-44774F12CC43}" type="sibTrans" cxnId="{B59EB243-3845-44A8-AF0F-46AF8B03AF63}">
      <dgm:prSet/>
      <dgm:spPr/>
      <dgm:t>
        <a:bodyPr/>
        <a:lstStyle/>
        <a:p>
          <a:endParaRPr lang="en-US"/>
        </a:p>
      </dgm:t>
    </dgm:pt>
    <dgm:pt modelId="{730CE33A-02B3-43B6-A9BE-1137C4C987B1}">
      <dgm:prSet/>
      <dgm:spPr/>
      <dgm:t>
        <a:bodyPr/>
        <a:lstStyle/>
        <a:p>
          <a:pPr rtl="0"/>
          <a:r>
            <a:rPr lang="en-US" dirty="0" smtClean="0"/>
            <a:t>Only CG CERCLA Policy (1983)</a:t>
          </a:r>
          <a:endParaRPr lang="en-US" dirty="0"/>
        </a:p>
      </dgm:t>
    </dgm:pt>
    <dgm:pt modelId="{D1F1B1F1-D132-4CA8-AA83-6E8BCC52FB9B}" type="parTrans" cxnId="{47313B89-85A9-4247-AB01-A88D1230D621}">
      <dgm:prSet/>
      <dgm:spPr/>
      <dgm:t>
        <a:bodyPr/>
        <a:lstStyle/>
        <a:p>
          <a:endParaRPr lang="en-US"/>
        </a:p>
      </dgm:t>
    </dgm:pt>
    <dgm:pt modelId="{BC0C1FDE-2821-42AC-A59F-044743247F13}" type="sibTrans" cxnId="{47313B89-85A9-4247-AB01-A88D1230D621}">
      <dgm:prSet/>
      <dgm:spPr/>
      <dgm:t>
        <a:bodyPr/>
        <a:lstStyle/>
        <a:p>
          <a:endParaRPr lang="en-US"/>
        </a:p>
      </dgm:t>
    </dgm:pt>
    <dgm:pt modelId="{ECCFCFF5-3AE8-464A-BD2A-3D6EA6F45249}">
      <dgm:prSet/>
      <dgm:spPr/>
      <dgm:t>
        <a:bodyPr/>
        <a:lstStyle/>
        <a:p>
          <a:pPr rtl="0"/>
          <a:r>
            <a:rPr lang="en-US" dirty="0" smtClean="0"/>
            <a:t>.29 still valid and correct</a:t>
          </a:r>
          <a:endParaRPr lang="en-US" dirty="0"/>
        </a:p>
      </dgm:t>
    </dgm:pt>
    <dgm:pt modelId="{9C3E81D8-F768-4A0D-B5DA-A20F5B26CA92}" type="parTrans" cxnId="{F33373BD-D8E8-4000-B03B-742F5D4EA95A}">
      <dgm:prSet/>
      <dgm:spPr/>
      <dgm:t>
        <a:bodyPr/>
        <a:lstStyle/>
        <a:p>
          <a:endParaRPr lang="en-US"/>
        </a:p>
      </dgm:t>
    </dgm:pt>
    <dgm:pt modelId="{46A23457-D06A-4310-9A82-46B5F5AC1247}" type="sibTrans" cxnId="{F33373BD-D8E8-4000-B03B-742F5D4EA95A}">
      <dgm:prSet/>
      <dgm:spPr/>
      <dgm:t>
        <a:bodyPr/>
        <a:lstStyle/>
        <a:p>
          <a:endParaRPr lang="en-US"/>
        </a:p>
      </dgm:t>
    </dgm:pt>
    <dgm:pt modelId="{EEED53DE-170A-4938-95F0-65CAD3C74F8C}">
      <dgm:prSet/>
      <dgm:spPr/>
      <dgm:t>
        <a:bodyPr/>
        <a:lstStyle/>
        <a:p>
          <a:pPr rtl="0"/>
          <a:r>
            <a:rPr lang="en-US" dirty="0" smtClean="0"/>
            <a:t>.30 outdated and should not be utilized</a:t>
          </a:r>
          <a:endParaRPr lang="en-US" dirty="0"/>
        </a:p>
      </dgm:t>
    </dgm:pt>
    <dgm:pt modelId="{150920D6-EC1F-48B9-9F6F-76410EF609BA}" type="parTrans" cxnId="{3C1B6030-2D88-45C0-B8D7-932BD53A7C2D}">
      <dgm:prSet/>
      <dgm:spPr/>
      <dgm:t>
        <a:bodyPr/>
        <a:lstStyle/>
        <a:p>
          <a:endParaRPr lang="en-US"/>
        </a:p>
      </dgm:t>
    </dgm:pt>
    <dgm:pt modelId="{E2FD192B-DEB5-4670-8A6D-52C11BF1D5C6}" type="sibTrans" cxnId="{3C1B6030-2D88-45C0-B8D7-932BD53A7C2D}">
      <dgm:prSet/>
      <dgm:spPr/>
      <dgm:t>
        <a:bodyPr/>
        <a:lstStyle/>
        <a:p>
          <a:endParaRPr lang="en-US"/>
        </a:p>
      </dgm:t>
    </dgm:pt>
    <dgm:pt modelId="{3EFB451D-6721-44D6-90C8-7165A7FA9B90}">
      <dgm:prSet/>
      <dgm:spPr/>
      <dgm:t>
        <a:bodyPr/>
        <a:lstStyle/>
        <a:p>
          <a:pPr rtl="0"/>
          <a:r>
            <a:rPr lang="en-US" b="1" dirty="0" smtClean="0"/>
            <a:t>EPA &amp; CG have different operational paradigms; but work from the same statute!</a:t>
          </a:r>
          <a:endParaRPr lang="en-US" dirty="0"/>
        </a:p>
      </dgm:t>
    </dgm:pt>
    <dgm:pt modelId="{F16476DB-F2AD-4C7E-A0C9-BB17BD6C60B3}" type="parTrans" cxnId="{3353B36E-0825-4622-9618-CA616E118DCF}">
      <dgm:prSet/>
      <dgm:spPr/>
      <dgm:t>
        <a:bodyPr/>
        <a:lstStyle/>
        <a:p>
          <a:endParaRPr lang="en-US"/>
        </a:p>
      </dgm:t>
    </dgm:pt>
    <dgm:pt modelId="{00E5E323-4D60-4304-8232-828FF7336E90}" type="sibTrans" cxnId="{3353B36E-0825-4622-9618-CA616E118DCF}">
      <dgm:prSet/>
      <dgm:spPr/>
      <dgm:t>
        <a:bodyPr/>
        <a:lstStyle/>
        <a:p>
          <a:endParaRPr lang="en-US"/>
        </a:p>
      </dgm:t>
    </dgm:pt>
    <dgm:pt modelId="{E7165B63-8F93-41FE-9A99-335FAAEB8C35}">
      <dgm:prSet/>
      <dgm:spPr/>
      <dgm:t>
        <a:bodyPr/>
        <a:lstStyle/>
        <a:p>
          <a:pPr rtl="0"/>
          <a:r>
            <a:rPr lang="en-US" dirty="0" smtClean="0"/>
            <a:t>Recommend coordination with local EPA OSCs</a:t>
          </a:r>
          <a:endParaRPr lang="en-US" dirty="0"/>
        </a:p>
      </dgm:t>
    </dgm:pt>
    <dgm:pt modelId="{EEF1564E-3F8C-410C-B413-45CCAEB294B7}" type="parTrans" cxnId="{BF7A6713-62BC-4C66-AE97-A953E7583DFB}">
      <dgm:prSet/>
      <dgm:spPr/>
      <dgm:t>
        <a:bodyPr/>
        <a:lstStyle/>
        <a:p>
          <a:endParaRPr lang="en-US"/>
        </a:p>
      </dgm:t>
    </dgm:pt>
    <dgm:pt modelId="{44D96425-B87B-40BF-AF9B-CABE02A0471B}" type="sibTrans" cxnId="{BF7A6713-62BC-4C66-AE97-A953E7583DFB}">
      <dgm:prSet/>
      <dgm:spPr/>
      <dgm:t>
        <a:bodyPr/>
        <a:lstStyle/>
        <a:p>
          <a:endParaRPr lang="en-US"/>
        </a:p>
      </dgm:t>
    </dgm:pt>
    <dgm:pt modelId="{5B25EDB1-2C42-44B5-AEF4-562C6ABF1695}">
      <dgm:prSet/>
      <dgm:spPr/>
      <dgm:t>
        <a:bodyPr/>
        <a:lstStyle/>
        <a:p>
          <a:pPr rtl="0"/>
          <a:r>
            <a:rPr lang="en-US" dirty="0" smtClean="0"/>
            <a:t>EPA training and resources specific to CERCLA</a:t>
          </a:r>
          <a:endParaRPr lang="en-US" dirty="0"/>
        </a:p>
      </dgm:t>
    </dgm:pt>
    <dgm:pt modelId="{A68EEB20-0BA8-4CE4-821C-BC8D7AD8DACC}" type="parTrans" cxnId="{FB0F9E53-D94E-404C-AAAA-187B3974D96B}">
      <dgm:prSet/>
      <dgm:spPr/>
      <dgm:t>
        <a:bodyPr/>
        <a:lstStyle/>
        <a:p>
          <a:endParaRPr lang="en-US"/>
        </a:p>
      </dgm:t>
    </dgm:pt>
    <dgm:pt modelId="{1D13B21E-DDB1-4D9D-B0DB-C4A851D19109}" type="sibTrans" cxnId="{FB0F9E53-D94E-404C-AAAA-187B3974D96B}">
      <dgm:prSet/>
      <dgm:spPr/>
      <dgm:t>
        <a:bodyPr/>
        <a:lstStyle/>
        <a:p>
          <a:endParaRPr lang="en-US"/>
        </a:p>
      </dgm:t>
    </dgm:pt>
    <dgm:pt modelId="{ED65017C-6375-4837-AFE5-3F099C281092}" type="pres">
      <dgm:prSet presAssocID="{DA6D3B52-1346-487C-B817-4EDEBEBA90FB}" presName="theList" presStyleCnt="0">
        <dgm:presLayoutVars>
          <dgm:dir/>
          <dgm:animLvl val="lvl"/>
          <dgm:resizeHandles val="exact"/>
        </dgm:presLayoutVars>
      </dgm:prSet>
      <dgm:spPr/>
      <dgm:t>
        <a:bodyPr/>
        <a:lstStyle/>
        <a:p>
          <a:endParaRPr lang="en-US"/>
        </a:p>
      </dgm:t>
    </dgm:pt>
    <dgm:pt modelId="{F2FB1019-8456-4AC6-BAAF-F103FC92AE3B}" type="pres">
      <dgm:prSet presAssocID="{75A00501-CA16-439B-9E7E-D4033BF995B4}" presName="compNode" presStyleCnt="0"/>
      <dgm:spPr/>
    </dgm:pt>
    <dgm:pt modelId="{8E02B326-9278-4D95-BDF0-452474494DC7}" type="pres">
      <dgm:prSet presAssocID="{75A00501-CA16-439B-9E7E-D4033BF995B4}" presName="aNode" presStyleLbl="bgShp" presStyleIdx="0" presStyleCnt="4"/>
      <dgm:spPr/>
      <dgm:t>
        <a:bodyPr/>
        <a:lstStyle/>
        <a:p>
          <a:endParaRPr lang="en-US"/>
        </a:p>
      </dgm:t>
    </dgm:pt>
    <dgm:pt modelId="{EE0D0D93-C5AA-448E-8399-1D78A827B131}" type="pres">
      <dgm:prSet presAssocID="{75A00501-CA16-439B-9E7E-D4033BF995B4}" presName="textNode" presStyleLbl="bgShp" presStyleIdx="0" presStyleCnt="4"/>
      <dgm:spPr/>
      <dgm:t>
        <a:bodyPr/>
        <a:lstStyle/>
        <a:p>
          <a:endParaRPr lang="en-US"/>
        </a:p>
      </dgm:t>
    </dgm:pt>
    <dgm:pt modelId="{C13E08D0-8A56-48E8-9CCE-003C17865309}" type="pres">
      <dgm:prSet presAssocID="{75A00501-CA16-439B-9E7E-D4033BF995B4}" presName="compChildNode" presStyleCnt="0"/>
      <dgm:spPr/>
    </dgm:pt>
    <dgm:pt modelId="{DBB721AA-579A-4F3A-96B3-DD4C8B194935}" type="pres">
      <dgm:prSet presAssocID="{75A00501-CA16-439B-9E7E-D4033BF995B4}" presName="theInnerList" presStyleCnt="0"/>
      <dgm:spPr/>
    </dgm:pt>
    <dgm:pt modelId="{47E5BD72-6FFB-409D-851B-794B32D70480}" type="pres">
      <dgm:prSet presAssocID="{4107E590-416F-46D8-9209-0042CC614711}" presName="childNode" presStyleLbl="node1" presStyleIdx="0" presStyleCnt="7">
        <dgm:presLayoutVars>
          <dgm:bulletEnabled val="1"/>
        </dgm:presLayoutVars>
      </dgm:prSet>
      <dgm:spPr/>
      <dgm:t>
        <a:bodyPr/>
        <a:lstStyle/>
        <a:p>
          <a:endParaRPr lang="en-US"/>
        </a:p>
      </dgm:t>
    </dgm:pt>
    <dgm:pt modelId="{B68DA805-59A8-4090-B36D-8D4EC4EA52A6}" type="pres">
      <dgm:prSet presAssocID="{75A00501-CA16-439B-9E7E-D4033BF995B4}" presName="aSpace" presStyleCnt="0"/>
      <dgm:spPr/>
    </dgm:pt>
    <dgm:pt modelId="{1FE4F2F9-EA2C-4A16-90E5-2F39CCC22A9C}" type="pres">
      <dgm:prSet presAssocID="{48367231-7D2A-4C4D-AE8B-6D079DC7AA24}" presName="compNode" presStyleCnt="0"/>
      <dgm:spPr/>
    </dgm:pt>
    <dgm:pt modelId="{CFFA9D86-1B12-4740-A752-C14E03A1C546}" type="pres">
      <dgm:prSet presAssocID="{48367231-7D2A-4C4D-AE8B-6D079DC7AA24}" presName="aNode" presStyleLbl="bgShp" presStyleIdx="1" presStyleCnt="4"/>
      <dgm:spPr/>
      <dgm:t>
        <a:bodyPr/>
        <a:lstStyle/>
        <a:p>
          <a:endParaRPr lang="en-US"/>
        </a:p>
      </dgm:t>
    </dgm:pt>
    <dgm:pt modelId="{A878EB26-0FF3-4CFB-A697-AD960C2CCE39}" type="pres">
      <dgm:prSet presAssocID="{48367231-7D2A-4C4D-AE8B-6D079DC7AA24}" presName="textNode" presStyleLbl="bgShp" presStyleIdx="1" presStyleCnt="4"/>
      <dgm:spPr/>
      <dgm:t>
        <a:bodyPr/>
        <a:lstStyle/>
        <a:p>
          <a:endParaRPr lang="en-US"/>
        </a:p>
      </dgm:t>
    </dgm:pt>
    <dgm:pt modelId="{9B3F3797-0A23-4C98-ADFF-795AFCE2AB9D}" type="pres">
      <dgm:prSet presAssocID="{48367231-7D2A-4C4D-AE8B-6D079DC7AA24}" presName="compChildNode" presStyleCnt="0"/>
      <dgm:spPr/>
    </dgm:pt>
    <dgm:pt modelId="{ED4C006A-7735-4CAD-8223-B8651837AD44}" type="pres">
      <dgm:prSet presAssocID="{48367231-7D2A-4C4D-AE8B-6D079DC7AA24}" presName="theInnerList" presStyleCnt="0"/>
      <dgm:spPr/>
    </dgm:pt>
    <dgm:pt modelId="{48C01961-39DB-4C9B-87E5-B55D989430F4}" type="pres">
      <dgm:prSet presAssocID="{C84EA696-6BA3-4DA1-A018-30B1C4D14248}" presName="childNode" presStyleLbl="node1" presStyleIdx="1" presStyleCnt="7">
        <dgm:presLayoutVars>
          <dgm:bulletEnabled val="1"/>
        </dgm:presLayoutVars>
      </dgm:prSet>
      <dgm:spPr/>
      <dgm:t>
        <a:bodyPr/>
        <a:lstStyle/>
        <a:p>
          <a:endParaRPr lang="en-US"/>
        </a:p>
      </dgm:t>
    </dgm:pt>
    <dgm:pt modelId="{F05120B7-AD61-42A3-98F4-18CDCF998B33}" type="pres">
      <dgm:prSet presAssocID="{48367231-7D2A-4C4D-AE8B-6D079DC7AA24}" presName="aSpace" presStyleCnt="0"/>
      <dgm:spPr/>
    </dgm:pt>
    <dgm:pt modelId="{ED803730-6616-4EBD-AB33-DD427DA63B4B}" type="pres">
      <dgm:prSet presAssocID="{DFA88C9E-5C2E-4C08-BE2D-2B96AD977AEF}" presName="compNode" presStyleCnt="0"/>
      <dgm:spPr/>
    </dgm:pt>
    <dgm:pt modelId="{6FD673B4-9D9D-4837-8759-341707427886}" type="pres">
      <dgm:prSet presAssocID="{DFA88C9E-5C2E-4C08-BE2D-2B96AD977AEF}" presName="aNode" presStyleLbl="bgShp" presStyleIdx="2" presStyleCnt="4"/>
      <dgm:spPr/>
      <dgm:t>
        <a:bodyPr/>
        <a:lstStyle/>
        <a:p>
          <a:endParaRPr lang="en-US"/>
        </a:p>
      </dgm:t>
    </dgm:pt>
    <dgm:pt modelId="{1B19CC15-FA17-420D-B456-121E8A2EFF81}" type="pres">
      <dgm:prSet presAssocID="{DFA88C9E-5C2E-4C08-BE2D-2B96AD977AEF}" presName="textNode" presStyleLbl="bgShp" presStyleIdx="2" presStyleCnt="4"/>
      <dgm:spPr/>
      <dgm:t>
        <a:bodyPr/>
        <a:lstStyle/>
        <a:p>
          <a:endParaRPr lang="en-US"/>
        </a:p>
      </dgm:t>
    </dgm:pt>
    <dgm:pt modelId="{D04715B1-0F7C-4A66-AAFA-3A4F129B14F2}" type="pres">
      <dgm:prSet presAssocID="{DFA88C9E-5C2E-4C08-BE2D-2B96AD977AEF}" presName="compChildNode" presStyleCnt="0"/>
      <dgm:spPr/>
    </dgm:pt>
    <dgm:pt modelId="{8B81D761-2398-42C0-BFAB-91D83AFE4B3A}" type="pres">
      <dgm:prSet presAssocID="{DFA88C9E-5C2E-4C08-BE2D-2B96AD977AEF}" presName="theInnerList" presStyleCnt="0"/>
      <dgm:spPr/>
    </dgm:pt>
    <dgm:pt modelId="{CB58272A-8A26-421D-B01A-C2BBF6037702}" type="pres">
      <dgm:prSet presAssocID="{730CE33A-02B3-43B6-A9BE-1137C4C987B1}" presName="childNode" presStyleLbl="node1" presStyleIdx="2" presStyleCnt="7">
        <dgm:presLayoutVars>
          <dgm:bulletEnabled val="1"/>
        </dgm:presLayoutVars>
      </dgm:prSet>
      <dgm:spPr/>
      <dgm:t>
        <a:bodyPr/>
        <a:lstStyle/>
        <a:p>
          <a:endParaRPr lang="en-US"/>
        </a:p>
      </dgm:t>
    </dgm:pt>
    <dgm:pt modelId="{78CA8731-5E75-4B5F-B03D-E8CB7EADA5FF}" type="pres">
      <dgm:prSet presAssocID="{730CE33A-02B3-43B6-A9BE-1137C4C987B1}" presName="aSpace2" presStyleCnt="0"/>
      <dgm:spPr/>
    </dgm:pt>
    <dgm:pt modelId="{F13241F9-9D5E-4DA3-B510-C469DC757F6C}" type="pres">
      <dgm:prSet presAssocID="{ECCFCFF5-3AE8-464A-BD2A-3D6EA6F45249}" presName="childNode" presStyleLbl="node1" presStyleIdx="3" presStyleCnt="7">
        <dgm:presLayoutVars>
          <dgm:bulletEnabled val="1"/>
        </dgm:presLayoutVars>
      </dgm:prSet>
      <dgm:spPr/>
      <dgm:t>
        <a:bodyPr/>
        <a:lstStyle/>
        <a:p>
          <a:endParaRPr lang="en-US"/>
        </a:p>
      </dgm:t>
    </dgm:pt>
    <dgm:pt modelId="{851083F7-A6E3-4308-85FB-528B740F051B}" type="pres">
      <dgm:prSet presAssocID="{ECCFCFF5-3AE8-464A-BD2A-3D6EA6F45249}" presName="aSpace2" presStyleCnt="0"/>
      <dgm:spPr/>
    </dgm:pt>
    <dgm:pt modelId="{105E9E31-0B8C-4E4D-8343-801B5FA148DD}" type="pres">
      <dgm:prSet presAssocID="{EEED53DE-170A-4938-95F0-65CAD3C74F8C}" presName="childNode" presStyleLbl="node1" presStyleIdx="4" presStyleCnt="7">
        <dgm:presLayoutVars>
          <dgm:bulletEnabled val="1"/>
        </dgm:presLayoutVars>
      </dgm:prSet>
      <dgm:spPr/>
      <dgm:t>
        <a:bodyPr/>
        <a:lstStyle/>
        <a:p>
          <a:endParaRPr lang="en-US"/>
        </a:p>
      </dgm:t>
    </dgm:pt>
    <dgm:pt modelId="{B9B04EBA-6495-48A1-A698-0D7B8E7F4469}" type="pres">
      <dgm:prSet presAssocID="{DFA88C9E-5C2E-4C08-BE2D-2B96AD977AEF}" presName="aSpace" presStyleCnt="0"/>
      <dgm:spPr/>
    </dgm:pt>
    <dgm:pt modelId="{91848279-7BE2-4FB1-A9F7-7C6C62F25A46}" type="pres">
      <dgm:prSet presAssocID="{3EFB451D-6721-44D6-90C8-7165A7FA9B90}" presName="compNode" presStyleCnt="0"/>
      <dgm:spPr/>
    </dgm:pt>
    <dgm:pt modelId="{09AA2D30-429D-43E0-8222-80A8C6953637}" type="pres">
      <dgm:prSet presAssocID="{3EFB451D-6721-44D6-90C8-7165A7FA9B90}" presName="aNode" presStyleLbl="bgShp" presStyleIdx="3" presStyleCnt="4"/>
      <dgm:spPr/>
      <dgm:t>
        <a:bodyPr/>
        <a:lstStyle/>
        <a:p>
          <a:endParaRPr lang="en-US"/>
        </a:p>
      </dgm:t>
    </dgm:pt>
    <dgm:pt modelId="{FFF5D0CC-97BB-4EAF-A2B5-EBB4C5CF207D}" type="pres">
      <dgm:prSet presAssocID="{3EFB451D-6721-44D6-90C8-7165A7FA9B90}" presName="textNode" presStyleLbl="bgShp" presStyleIdx="3" presStyleCnt="4"/>
      <dgm:spPr/>
      <dgm:t>
        <a:bodyPr/>
        <a:lstStyle/>
        <a:p>
          <a:endParaRPr lang="en-US"/>
        </a:p>
      </dgm:t>
    </dgm:pt>
    <dgm:pt modelId="{903155D8-1C62-4834-B9A1-6F8E2F97D8D4}" type="pres">
      <dgm:prSet presAssocID="{3EFB451D-6721-44D6-90C8-7165A7FA9B90}" presName="compChildNode" presStyleCnt="0"/>
      <dgm:spPr/>
    </dgm:pt>
    <dgm:pt modelId="{DC1D2A90-88C7-45EE-99BF-E631E803EEAD}" type="pres">
      <dgm:prSet presAssocID="{3EFB451D-6721-44D6-90C8-7165A7FA9B90}" presName="theInnerList" presStyleCnt="0"/>
      <dgm:spPr/>
    </dgm:pt>
    <dgm:pt modelId="{7A7E66E1-A2D9-4AB6-A900-69502C5F952D}" type="pres">
      <dgm:prSet presAssocID="{E7165B63-8F93-41FE-9A99-335FAAEB8C35}" presName="childNode" presStyleLbl="node1" presStyleIdx="5" presStyleCnt="7">
        <dgm:presLayoutVars>
          <dgm:bulletEnabled val="1"/>
        </dgm:presLayoutVars>
      </dgm:prSet>
      <dgm:spPr/>
      <dgm:t>
        <a:bodyPr/>
        <a:lstStyle/>
        <a:p>
          <a:endParaRPr lang="en-US"/>
        </a:p>
      </dgm:t>
    </dgm:pt>
    <dgm:pt modelId="{4EDFECCC-285C-46F4-A66F-DD2F0382A926}" type="pres">
      <dgm:prSet presAssocID="{E7165B63-8F93-41FE-9A99-335FAAEB8C35}" presName="aSpace2" presStyleCnt="0"/>
      <dgm:spPr/>
    </dgm:pt>
    <dgm:pt modelId="{7A3F7F40-A897-4CF8-9963-E3AEAAE9F0F8}" type="pres">
      <dgm:prSet presAssocID="{5B25EDB1-2C42-44B5-AEF4-562C6ABF1695}" presName="childNode" presStyleLbl="node1" presStyleIdx="6" presStyleCnt="7">
        <dgm:presLayoutVars>
          <dgm:bulletEnabled val="1"/>
        </dgm:presLayoutVars>
      </dgm:prSet>
      <dgm:spPr/>
      <dgm:t>
        <a:bodyPr/>
        <a:lstStyle/>
        <a:p>
          <a:endParaRPr lang="en-US"/>
        </a:p>
      </dgm:t>
    </dgm:pt>
  </dgm:ptLst>
  <dgm:cxnLst>
    <dgm:cxn modelId="{0DDE4863-C1A4-46B8-B513-7DC855667B87}" type="presOf" srcId="{3EFB451D-6721-44D6-90C8-7165A7FA9B90}" destId="{FFF5D0CC-97BB-4EAF-A2B5-EBB4C5CF207D}" srcOrd="1" destOrd="0" presId="urn:microsoft.com/office/officeart/2005/8/layout/lProcess2"/>
    <dgm:cxn modelId="{800F83AF-7E86-4A50-8D99-BF092673A196}" type="presOf" srcId="{48367231-7D2A-4C4D-AE8B-6D079DC7AA24}" destId="{CFFA9D86-1B12-4740-A752-C14E03A1C546}" srcOrd="0" destOrd="0" presId="urn:microsoft.com/office/officeart/2005/8/layout/lProcess2"/>
    <dgm:cxn modelId="{4146766D-4B8E-4BF2-8F47-330E7B39CFA1}" srcId="{75A00501-CA16-439B-9E7E-D4033BF995B4}" destId="{4107E590-416F-46D8-9209-0042CC614711}" srcOrd="0" destOrd="0" parTransId="{A3A67807-819B-49C0-99DA-ED59F986C768}" sibTransId="{6CD98B8C-851D-4C2D-8979-D0ADA9AC09F5}"/>
    <dgm:cxn modelId="{12BAEB11-4D69-484C-A48D-6B9C0C4365CB}" type="presOf" srcId="{C84EA696-6BA3-4DA1-A018-30B1C4D14248}" destId="{48C01961-39DB-4C9B-87E5-B55D989430F4}" srcOrd="0" destOrd="0" presId="urn:microsoft.com/office/officeart/2005/8/layout/lProcess2"/>
    <dgm:cxn modelId="{3353B36E-0825-4622-9618-CA616E118DCF}" srcId="{DA6D3B52-1346-487C-B817-4EDEBEBA90FB}" destId="{3EFB451D-6721-44D6-90C8-7165A7FA9B90}" srcOrd="3" destOrd="0" parTransId="{F16476DB-F2AD-4C7E-A0C9-BB17BD6C60B3}" sibTransId="{00E5E323-4D60-4304-8232-828FF7336E90}"/>
    <dgm:cxn modelId="{9565DBB5-FF4B-4AB1-B9A4-3DCC23F1B2F8}" srcId="{4107E590-416F-46D8-9209-0042CC614711}" destId="{D32A1B9A-53D1-4AEA-A1C5-04F081EA1B3B}" srcOrd="0" destOrd="0" parTransId="{0EFF198F-024D-49DD-8BA7-0D400D83E69B}" sibTransId="{616ED87C-4F8F-480F-B86E-A071910A9ED5}"/>
    <dgm:cxn modelId="{9D412B0B-41AB-4759-AFBF-FCA0B6FEAB3C}" srcId="{4107E590-416F-46D8-9209-0042CC614711}" destId="{A5677A0B-0C7C-443B-95AE-9F82A53FF13D}" srcOrd="2" destOrd="0" parTransId="{6AB8AD55-E114-432C-84A7-75AF5B29215C}" sibTransId="{2E13004E-E5FE-4966-9F73-0B472CD721D8}"/>
    <dgm:cxn modelId="{DC5760C0-8341-4B1E-BE03-701A1E8790F4}" srcId="{48367231-7D2A-4C4D-AE8B-6D079DC7AA24}" destId="{C84EA696-6BA3-4DA1-A018-30B1C4D14248}" srcOrd="0" destOrd="0" parTransId="{96C2021C-D69B-447D-8B73-23E6BB2CC4A4}" sibTransId="{494FEA30-B71A-404E-A771-2CA37BE72751}"/>
    <dgm:cxn modelId="{EBAAC57F-C29C-4829-978A-DA33FC26030A}" type="presOf" srcId="{DA6D3B52-1346-487C-B817-4EDEBEBA90FB}" destId="{ED65017C-6375-4837-AFE5-3F099C281092}" srcOrd="0" destOrd="0" presId="urn:microsoft.com/office/officeart/2005/8/layout/lProcess2"/>
    <dgm:cxn modelId="{9D2B6A8F-AFBC-463B-B07D-AA376742A403}" type="presOf" srcId="{DFA88C9E-5C2E-4C08-BE2D-2B96AD977AEF}" destId="{1B19CC15-FA17-420D-B456-121E8A2EFF81}" srcOrd="1" destOrd="0" presId="urn:microsoft.com/office/officeart/2005/8/layout/lProcess2"/>
    <dgm:cxn modelId="{B59EB243-3845-44A8-AF0F-46AF8B03AF63}" srcId="{DA6D3B52-1346-487C-B817-4EDEBEBA90FB}" destId="{DFA88C9E-5C2E-4C08-BE2D-2B96AD977AEF}" srcOrd="2" destOrd="0" parTransId="{F07B3534-54AB-4090-B386-9D63251B3925}" sibTransId="{9AB1995A-93A9-42B8-836C-44774F12CC43}"/>
    <dgm:cxn modelId="{A344515A-838B-4507-9C01-4F586313ACAD}" type="presOf" srcId="{ECCFCFF5-3AE8-464A-BD2A-3D6EA6F45249}" destId="{F13241F9-9D5E-4DA3-B510-C469DC757F6C}" srcOrd="0" destOrd="0" presId="urn:microsoft.com/office/officeart/2005/8/layout/lProcess2"/>
    <dgm:cxn modelId="{8FB47D11-AAE9-469E-B69E-5DC332558B83}" type="presOf" srcId="{730CE33A-02B3-43B6-A9BE-1137C4C987B1}" destId="{CB58272A-8A26-421D-B01A-C2BBF6037702}" srcOrd="0" destOrd="0" presId="urn:microsoft.com/office/officeart/2005/8/layout/lProcess2"/>
    <dgm:cxn modelId="{1BE7D193-8942-410C-AA82-F248E89A8D39}" srcId="{4107E590-416F-46D8-9209-0042CC614711}" destId="{619D97B2-CBA7-4E5D-8C1D-3638F1D594BF}" srcOrd="1" destOrd="0" parTransId="{7862FC66-2B48-4004-8AC5-4C90671FFEA8}" sibTransId="{98819BEC-F52D-44D2-A4D1-D48279942216}"/>
    <dgm:cxn modelId="{FFA96611-59E7-426C-B2F9-A131C46C8D82}" srcId="{DA6D3B52-1346-487C-B817-4EDEBEBA90FB}" destId="{48367231-7D2A-4C4D-AE8B-6D079DC7AA24}" srcOrd="1" destOrd="0" parTransId="{8E6A52C3-A193-4123-A03D-DF8FCE983358}" sibTransId="{32ACAE6A-7769-4638-96DE-DE2F96C08EC8}"/>
    <dgm:cxn modelId="{74B42108-3395-4A50-8484-0CE97DA7A36A}" type="presOf" srcId="{E7165B63-8F93-41FE-9A99-335FAAEB8C35}" destId="{7A7E66E1-A2D9-4AB6-A900-69502C5F952D}" srcOrd="0" destOrd="0" presId="urn:microsoft.com/office/officeart/2005/8/layout/lProcess2"/>
    <dgm:cxn modelId="{FB0F9E53-D94E-404C-AAAA-187B3974D96B}" srcId="{3EFB451D-6721-44D6-90C8-7165A7FA9B90}" destId="{5B25EDB1-2C42-44B5-AEF4-562C6ABF1695}" srcOrd="1" destOrd="0" parTransId="{A68EEB20-0BA8-4CE4-821C-BC8D7AD8DACC}" sibTransId="{1D13B21E-DDB1-4D9D-B0DB-C4A851D19109}"/>
    <dgm:cxn modelId="{EBB20F01-003F-4210-8297-894EC8FE100C}" type="presOf" srcId="{DFA88C9E-5C2E-4C08-BE2D-2B96AD977AEF}" destId="{6FD673B4-9D9D-4837-8759-341707427886}" srcOrd="0" destOrd="0" presId="urn:microsoft.com/office/officeart/2005/8/layout/lProcess2"/>
    <dgm:cxn modelId="{AED8A902-484E-41FE-B7EE-E3DA05A4AE92}" type="presOf" srcId="{4107E590-416F-46D8-9209-0042CC614711}" destId="{47E5BD72-6FFB-409D-851B-794B32D70480}" srcOrd="0" destOrd="0" presId="urn:microsoft.com/office/officeart/2005/8/layout/lProcess2"/>
    <dgm:cxn modelId="{EB777BE3-12DD-46C5-A891-CF0DAE25A2D2}" type="presOf" srcId="{3EFB451D-6721-44D6-90C8-7165A7FA9B90}" destId="{09AA2D30-429D-43E0-8222-80A8C6953637}" srcOrd="0" destOrd="0" presId="urn:microsoft.com/office/officeart/2005/8/layout/lProcess2"/>
    <dgm:cxn modelId="{5FC9C0A4-BF8C-4844-B085-DF83FE4BD9F0}" type="presOf" srcId="{D32A1B9A-53D1-4AEA-A1C5-04F081EA1B3B}" destId="{47E5BD72-6FFB-409D-851B-794B32D70480}" srcOrd="0" destOrd="1" presId="urn:microsoft.com/office/officeart/2005/8/layout/lProcess2"/>
    <dgm:cxn modelId="{47313B89-85A9-4247-AB01-A88D1230D621}" srcId="{DFA88C9E-5C2E-4C08-BE2D-2B96AD977AEF}" destId="{730CE33A-02B3-43B6-A9BE-1137C4C987B1}" srcOrd="0" destOrd="0" parTransId="{D1F1B1F1-D132-4CA8-AA83-6E8BCC52FB9B}" sibTransId="{BC0C1FDE-2821-42AC-A59F-044743247F13}"/>
    <dgm:cxn modelId="{67707F8D-BB8A-4AD2-AAA7-76ED1338F0ED}" type="presOf" srcId="{A5677A0B-0C7C-443B-95AE-9F82A53FF13D}" destId="{47E5BD72-6FFB-409D-851B-794B32D70480}" srcOrd="0" destOrd="3" presId="urn:microsoft.com/office/officeart/2005/8/layout/lProcess2"/>
    <dgm:cxn modelId="{409BEB2D-AF42-4306-9BEB-AC5D97A82ED1}" type="presOf" srcId="{619D97B2-CBA7-4E5D-8C1D-3638F1D594BF}" destId="{47E5BD72-6FFB-409D-851B-794B32D70480}" srcOrd="0" destOrd="2" presId="urn:microsoft.com/office/officeart/2005/8/layout/lProcess2"/>
    <dgm:cxn modelId="{1A1E0983-CD50-4AED-937A-C15D86E0364F}" type="presOf" srcId="{48367231-7D2A-4C4D-AE8B-6D079DC7AA24}" destId="{A878EB26-0FF3-4CFB-A697-AD960C2CCE39}" srcOrd="1" destOrd="0" presId="urn:microsoft.com/office/officeart/2005/8/layout/lProcess2"/>
    <dgm:cxn modelId="{D72286FF-D4A0-4E1B-B900-346A2C205EF7}" srcId="{DA6D3B52-1346-487C-B817-4EDEBEBA90FB}" destId="{75A00501-CA16-439B-9E7E-D4033BF995B4}" srcOrd="0" destOrd="0" parTransId="{D28E621A-309F-4C9B-B87D-36DB8D70787E}" sibTransId="{9CE44C5B-3B1A-473A-A9A3-9992395CF5BD}"/>
    <dgm:cxn modelId="{BF7A6713-62BC-4C66-AE97-A953E7583DFB}" srcId="{3EFB451D-6721-44D6-90C8-7165A7FA9B90}" destId="{E7165B63-8F93-41FE-9A99-335FAAEB8C35}" srcOrd="0" destOrd="0" parTransId="{EEF1564E-3F8C-410C-B413-45CCAEB294B7}" sibTransId="{44D96425-B87B-40BF-AF9B-CABE02A0471B}"/>
    <dgm:cxn modelId="{1A87FC5B-0391-4770-AEE2-0FF8542EF15F}" type="presOf" srcId="{75A00501-CA16-439B-9E7E-D4033BF995B4}" destId="{8E02B326-9278-4D95-BDF0-452474494DC7}" srcOrd="0" destOrd="0" presId="urn:microsoft.com/office/officeart/2005/8/layout/lProcess2"/>
    <dgm:cxn modelId="{19B1F99D-4A02-4595-B2A7-7AB44F933DC9}" type="presOf" srcId="{75A00501-CA16-439B-9E7E-D4033BF995B4}" destId="{EE0D0D93-C5AA-448E-8399-1D78A827B131}" srcOrd="1" destOrd="0" presId="urn:microsoft.com/office/officeart/2005/8/layout/lProcess2"/>
    <dgm:cxn modelId="{3C1B6030-2D88-45C0-B8D7-932BD53A7C2D}" srcId="{DFA88C9E-5C2E-4C08-BE2D-2B96AD977AEF}" destId="{EEED53DE-170A-4938-95F0-65CAD3C74F8C}" srcOrd="2" destOrd="0" parTransId="{150920D6-EC1F-48B9-9F6F-76410EF609BA}" sibTransId="{E2FD192B-DEB5-4670-8A6D-52C11BF1D5C6}"/>
    <dgm:cxn modelId="{F33373BD-D8E8-4000-B03B-742F5D4EA95A}" srcId="{DFA88C9E-5C2E-4C08-BE2D-2B96AD977AEF}" destId="{ECCFCFF5-3AE8-464A-BD2A-3D6EA6F45249}" srcOrd="1" destOrd="0" parTransId="{9C3E81D8-F768-4A0D-B5DA-A20F5B26CA92}" sibTransId="{46A23457-D06A-4310-9A82-46B5F5AC1247}"/>
    <dgm:cxn modelId="{7E193233-CEBF-4563-ACED-853A06F697A5}" type="presOf" srcId="{5B25EDB1-2C42-44B5-AEF4-562C6ABF1695}" destId="{7A3F7F40-A897-4CF8-9963-E3AEAAE9F0F8}" srcOrd="0" destOrd="0" presId="urn:microsoft.com/office/officeart/2005/8/layout/lProcess2"/>
    <dgm:cxn modelId="{45A617BE-78E2-49E5-BAA1-4DC4B00C7E31}" type="presOf" srcId="{EEED53DE-170A-4938-95F0-65CAD3C74F8C}" destId="{105E9E31-0B8C-4E4D-8343-801B5FA148DD}" srcOrd="0" destOrd="0" presId="urn:microsoft.com/office/officeart/2005/8/layout/lProcess2"/>
    <dgm:cxn modelId="{377E11AB-813E-4B75-849A-25ACD7BF1C1B}" type="presParOf" srcId="{ED65017C-6375-4837-AFE5-3F099C281092}" destId="{F2FB1019-8456-4AC6-BAAF-F103FC92AE3B}" srcOrd="0" destOrd="0" presId="urn:microsoft.com/office/officeart/2005/8/layout/lProcess2"/>
    <dgm:cxn modelId="{E453565F-DE92-440B-A81C-7263B5B441AC}" type="presParOf" srcId="{F2FB1019-8456-4AC6-BAAF-F103FC92AE3B}" destId="{8E02B326-9278-4D95-BDF0-452474494DC7}" srcOrd="0" destOrd="0" presId="urn:microsoft.com/office/officeart/2005/8/layout/lProcess2"/>
    <dgm:cxn modelId="{5FBF055E-B752-4F6E-B34A-282EE4BF30D8}" type="presParOf" srcId="{F2FB1019-8456-4AC6-BAAF-F103FC92AE3B}" destId="{EE0D0D93-C5AA-448E-8399-1D78A827B131}" srcOrd="1" destOrd="0" presId="urn:microsoft.com/office/officeart/2005/8/layout/lProcess2"/>
    <dgm:cxn modelId="{6FF92D19-74FE-4C81-8F80-2D6E5021346F}" type="presParOf" srcId="{F2FB1019-8456-4AC6-BAAF-F103FC92AE3B}" destId="{C13E08D0-8A56-48E8-9CCE-003C17865309}" srcOrd="2" destOrd="0" presId="urn:microsoft.com/office/officeart/2005/8/layout/lProcess2"/>
    <dgm:cxn modelId="{42DA2EE7-975D-44EA-868B-AE8124ACDA26}" type="presParOf" srcId="{C13E08D0-8A56-48E8-9CCE-003C17865309}" destId="{DBB721AA-579A-4F3A-96B3-DD4C8B194935}" srcOrd="0" destOrd="0" presId="urn:microsoft.com/office/officeart/2005/8/layout/lProcess2"/>
    <dgm:cxn modelId="{4962134E-7FAA-4041-B3F3-B5A2E5CB9928}" type="presParOf" srcId="{DBB721AA-579A-4F3A-96B3-DD4C8B194935}" destId="{47E5BD72-6FFB-409D-851B-794B32D70480}" srcOrd="0" destOrd="0" presId="urn:microsoft.com/office/officeart/2005/8/layout/lProcess2"/>
    <dgm:cxn modelId="{C342C550-BCDA-483E-BDB2-AF0EC76039D3}" type="presParOf" srcId="{ED65017C-6375-4837-AFE5-3F099C281092}" destId="{B68DA805-59A8-4090-B36D-8D4EC4EA52A6}" srcOrd="1" destOrd="0" presId="urn:microsoft.com/office/officeart/2005/8/layout/lProcess2"/>
    <dgm:cxn modelId="{6A60FA86-8000-4E02-BA2C-2693CD7D643D}" type="presParOf" srcId="{ED65017C-6375-4837-AFE5-3F099C281092}" destId="{1FE4F2F9-EA2C-4A16-90E5-2F39CCC22A9C}" srcOrd="2" destOrd="0" presId="urn:microsoft.com/office/officeart/2005/8/layout/lProcess2"/>
    <dgm:cxn modelId="{45F90940-282F-4543-9F7F-27229F531833}" type="presParOf" srcId="{1FE4F2F9-EA2C-4A16-90E5-2F39CCC22A9C}" destId="{CFFA9D86-1B12-4740-A752-C14E03A1C546}" srcOrd="0" destOrd="0" presId="urn:microsoft.com/office/officeart/2005/8/layout/lProcess2"/>
    <dgm:cxn modelId="{C0708748-F4C1-4B5C-A606-1E9653632F7A}" type="presParOf" srcId="{1FE4F2F9-EA2C-4A16-90E5-2F39CCC22A9C}" destId="{A878EB26-0FF3-4CFB-A697-AD960C2CCE39}" srcOrd="1" destOrd="0" presId="urn:microsoft.com/office/officeart/2005/8/layout/lProcess2"/>
    <dgm:cxn modelId="{63E83584-DDBD-493A-A684-13F46633A888}" type="presParOf" srcId="{1FE4F2F9-EA2C-4A16-90E5-2F39CCC22A9C}" destId="{9B3F3797-0A23-4C98-ADFF-795AFCE2AB9D}" srcOrd="2" destOrd="0" presId="urn:microsoft.com/office/officeart/2005/8/layout/lProcess2"/>
    <dgm:cxn modelId="{2AEC7F66-1F43-4713-81DC-12BD5C716846}" type="presParOf" srcId="{9B3F3797-0A23-4C98-ADFF-795AFCE2AB9D}" destId="{ED4C006A-7735-4CAD-8223-B8651837AD44}" srcOrd="0" destOrd="0" presId="urn:microsoft.com/office/officeart/2005/8/layout/lProcess2"/>
    <dgm:cxn modelId="{957485ED-B985-47EF-A615-8FA0E1AF547E}" type="presParOf" srcId="{ED4C006A-7735-4CAD-8223-B8651837AD44}" destId="{48C01961-39DB-4C9B-87E5-B55D989430F4}" srcOrd="0" destOrd="0" presId="urn:microsoft.com/office/officeart/2005/8/layout/lProcess2"/>
    <dgm:cxn modelId="{12D95AF8-8502-48D2-BB6C-43A9BA7078E4}" type="presParOf" srcId="{ED65017C-6375-4837-AFE5-3F099C281092}" destId="{F05120B7-AD61-42A3-98F4-18CDCF998B33}" srcOrd="3" destOrd="0" presId="urn:microsoft.com/office/officeart/2005/8/layout/lProcess2"/>
    <dgm:cxn modelId="{D13F91EC-F882-4E74-9921-D3A170D35359}" type="presParOf" srcId="{ED65017C-6375-4837-AFE5-3F099C281092}" destId="{ED803730-6616-4EBD-AB33-DD427DA63B4B}" srcOrd="4" destOrd="0" presId="urn:microsoft.com/office/officeart/2005/8/layout/lProcess2"/>
    <dgm:cxn modelId="{0FA69AE9-72F5-4255-881F-469C01A47BBE}" type="presParOf" srcId="{ED803730-6616-4EBD-AB33-DD427DA63B4B}" destId="{6FD673B4-9D9D-4837-8759-341707427886}" srcOrd="0" destOrd="0" presId="urn:microsoft.com/office/officeart/2005/8/layout/lProcess2"/>
    <dgm:cxn modelId="{22592744-58F7-47CF-B591-590384CA5F0E}" type="presParOf" srcId="{ED803730-6616-4EBD-AB33-DD427DA63B4B}" destId="{1B19CC15-FA17-420D-B456-121E8A2EFF81}" srcOrd="1" destOrd="0" presId="urn:microsoft.com/office/officeart/2005/8/layout/lProcess2"/>
    <dgm:cxn modelId="{49F105E1-419F-4AF5-B520-5872D8F5DEDD}" type="presParOf" srcId="{ED803730-6616-4EBD-AB33-DD427DA63B4B}" destId="{D04715B1-0F7C-4A66-AAFA-3A4F129B14F2}" srcOrd="2" destOrd="0" presId="urn:microsoft.com/office/officeart/2005/8/layout/lProcess2"/>
    <dgm:cxn modelId="{E154D65B-98ED-4D09-916D-14AFC999BF3A}" type="presParOf" srcId="{D04715B1-0F7C-4A66-AAFA-3A4F129B14F2}" destId="{8B81D761-2398-42C0-BFAB-91D83AFE4B3A}" srcOrd="0" destOrd="0" presId="urn:microsoft.com/office/officeart/2005/8/layout/lProcess2"/>
    <dgm:cxn modelId="{E77DC11A-5066-43C5-BAEF-4CFEF7EF3C3D}" type="presParOf" srcId="{8B81D761-2398-42C0-BFAB-91D83AFE4B3A}" destId="{CB58272A-8A26-421D-B01A-C2BBF6037702}" srcOrd="0" destOrd="0" presId="urn:microsoft.com/office/officeart/2005/8/layout/lProcess2"/>
    <dgm:cxn modelId="{970C9F28-E842-4B42-8AE3-028940B2F2AE}" type="presParOf" srcId="{8B81D761-2398-42C0-BFAB-91D83AFE4B3A}" destId="{78CA8731-5E75-4B5F-B03D-E8CB7EADA5FF}" srcOrd="1" destOrd="0" presId="urn:microsoft.com/office/officeart/2005/8/layout/lProcess2"/>
    <dgm:cxn modelId="{B8FDCC03-B752-401F-8341-5DF5FA1FD127}" type="presParOf" srcId="{8B81D761-2398-42C0-BFAB-91D83AFE4B3A}" destId="{F13241F9-9D5E-4DA3-B510-C469DC757F6C}" srcOrd="2" destOrd="0" presId="urn:microsoft.com/office/officeart/2005/8/layout/lProcess2"/>
    <dgm:cxn modelId="{7889E17C-3D10-43EE-941D-85BDD130C1EA}" type="presParOf" srcId="{8B81D761-2398-42C0-BFAB-91D83AFE4B3A}" destId="{851083F7-A6E3-4308-85FB-528B740F051B}" srcOrd="3" destOrd="0" presId="urn:microsoft.com/office/officeart/2005/8/layout/lProcess2"/>
    <dgm:cxn modelId="{E3E16C96-CFE0-46C3-AB5C-A403FB16A845}" type="presParOf" srcId="{8B81D761-2398-42C0-BFAB-91D83AFE4B3A}" destId="{105E9E31-0B8C-4E4D-8343-801B5FA148DD}" srcOrd="4" destOrd="0" presId="urn:microsoft.com/office/officeart/2005/8/layout/lProcess2"/>
    <dgm:cxn modelId="{AC32FC46-5CD3-4760-8F0A-BBE9EAEFCA1E}" type="presParOf" srcId="{ED65017C-6375-4837-AFE5-3F099C281092}" destId="{B9B04EBA-6495-48A1-A698-0D7B8E7F4469}" srcOrd="5" destOrd="0" presId="urn:microsoft.com/office/officeart/2005/8/layout/lProcess2"/>
    <dgm:cxn modelId="{9DB5B981-D954-448E-90B9-A8A875C32EAB}" type="presParOf" srcId="{ED65017C-6375-4837-AFE5-3F099C281092}" destId="{91848279-7BE2-4FB1-A9F7-7C6C62F25A46}" srcOrd="6" destOrd="0" presId="urn:microsoft.com/office/officeart/2005/8/layout/lProcess2"/>
    <dgm:cxn modelId="{F020B0AA-E415-49E9-AF5B-0CBBA1C531CB}" type="presParOf" srcId="{91848279-7BE2-4FB1-A9F7-7C6C62F25A46}" destId="{09AA2D30-429D-43E0-8222-80A8C6953637}" srcOrd="0" destOrd="0" presId="urn:microsoft.com/office/officeart/2005/8/layout/lProcess2"/>
    <dgm:cxn modelId="{BFD70B38-D2E3-4C27-8639-104FF9BA9F9C}" type="presParOf" srcId="{91848279-7BE2-4FB1-A9F7-7C6C62F25A46}" destId="{FFF5D0CC-97BB-4EAF-A2B5-EBB4C5CF207D}" srcOrd="1" destOrd="0" presId="urn:microsoft.com/office/officeart/2005/8/layout/lProcess2"/>
    <dgm:cxn modelId="{68540544-34E5-43DD-AACC-DFBB0C038EB1}" type="presParOf" srcId="{91848279-7BE2-4FB1-A9F7-7C6C62F25A46}" destId="{903155D8-1C62-4834-B9A1-6F8E2F97D8D4}" srcOrd="2" destOrd="0" presId="urn:microsoft.com/office/officeart/2005/8/layout/lProcess2"/>
    <dgm:cxn modelId="{2DB09B18-5CC8-4E5F-BE27-2FAFE79CD24F}" type="presParOf" srcId="{903155D8-1C62-4834-B9A1-6F8E2F97D8D4}" destId="{DC1D2A90-88C7-45EE-99BF-E631E803EEAD}" srcOrd="0" destOrd="0" presId="urn:microsoft.com/office/officeart/2005/8/layout/lProcess2"/>
    <dgm:cxn modelId="{D4B20AF9-674E-40CC-AFDD-125A8945E4F9}" type="presParOf" srcId="{DC1D2A90-88C7-45EE-99BF-E631E803EEAD}" destId="{7A7E66E1-A2D9-4AB6-A900-69502C5F952D}" srcOrd="0" destOrd="0" presId="urn:microsoft.com/office/officeart/2005/8/layout/lProcess2"/>
    <dgm:cxn modelId="{AD1484FC-7727-4F20-A2EB-8B381B8877B4}" type="presParOf" srcId="{DC1D2A90-88C7-45EE-99BF-E631E803EEAD}" destId="{4EDFECCC-285C-46F4-A66F-DD2F0382A926}" srcOrd="1" destOrd="0" presId="urn:microsoft.com/office/officeart/2005/8/layout/lProcess2"/>
    <dgm:cxn modelId="{8AF42C1D-70ED-4DB7-9952-E18ACC36E91F}" type="presParOf" srcId="{DC1D2A90-88C7-45EE-99BF-E631E803EEAD}" destId="{7A3F7F40-A897-4CF8-9963-E3AEAAE9F0F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3AFBC57-DA6B-43CD-B20F-39EEF1C201A3}"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1C90DC60-0488-44FF-A9AE-768AC893174A}">
      <dgm:prSet/>
      <dgm:spPr/>
      <dgm:t>
        <a:bodyPr/>
        <a:lstStyle/>
        <a:p>
          <a:pPr rtl="0"/>
          <a:r>
            <a:rPr lang="en-US" b="1" dirty="0" smtClean="0"/>
            <a:t>Pollutant or Contaminant </a:t>
          </a:r>
          <a:endParaRPr lang="en-US" dirty="0"/>
        </a:p>
      </dgm:t>
    </dgm:pt>
    <dgm:pt modelId="{4EEA74FC-A93C-41A1-A1C8-FDA2222C83A2}" type="parTrans" cxnId="{E2EEA3F5-F174-4703-BE04-D196E7B1A3FE}">
      <dgm:prSet/>
      <dgm:spPr/>
      <dgm:t>
        <a:bodyPr/>
        <a:lstStyle/>
        <a:p>
          <a:endParaRPr lang="en-US"/>
        </a:p>
      </dgm:t>
    </dgm:pt>
    <dgm:pt modelId="{AF103898-FF02-459B-9964-85C0C44DFDEA}" type="sibTrans" cxnId="{E2EEA3F5-F174-4703-BE04-D196E7B1A3FE}">
      <dgm:prSet/>
      <dgm:spPr/>
      <dgm:t>
        <a:bodyPr/>
        <a:lstStyle/>
        <a:p>
          <a:endParaRPr lang="en-US"/>
        </a:p>
      </dgm:t>
    </dgm:pt>
    <dgm:pt modelId="{BEC94E2C-2128-4871-BBB8-5FAF8FBA7400}">
      <dgm:prSet/>
      <dgm:spPr/>
      <dgm:t>
        <a:bodyPr/>
        <a:lstStyle/>
        <a:p>
          <a:pPr rtl="0"/>
          <a:r>
            <a:rPr lang="en-US" dirty="0" smtClean="0"/>
            <a:t>Read: 3-D-1,2,3 pg. 3-8,9</a:t>
          </a:r>
          <a:endParaRPr lang="en-US" dirty="0"/>
        </a:p>
      </dgm:t>
    </dgm:pt>
    <dgm:pt modelId="{39AB3B7D-D2ED-488F-B234-B2FC7670BC59}" type="parTrans" cxnId="{9C419F50-0D9D-40CF-B3AA-F9C5BA9CBEC7}">
      <dgm:prSet/>
      <dgm:spPr/>
      <dgm:t>
        <a:bodyPr/>
        <a:lstStyle/>
        <a:p>
          <a:endParaRPr lang="en-US"/>
        </a:p>
      </dgm:t>
    </dgm:pt>
    <dgm:pt modelId="{AC1CD0ED-6571-407E-877C-C58BA2C780E4}" type="sibTrans" cxnId="{9C419F50-0D9D-40CF-B3AA-F9C5BA9CBEC7}">
      <dgm:prSet/>
      <dgm:spPr/>
      <dgm:t>
        <a:bodyPr/>
        <a:lstStyle/>
        <a:p>
          <a:endParaRPr lang="en-US"/>
        </a:p>
      </dgm:t>
    </dgm:pt>
    <dgm:pt modelId="{504B9BEE-0415-4A84-9F2C-709E268A95CA}">
      <dgm:prSet/>
      <dgm:spPr/>
      <dgm:t>
        <a:bodyPr/>
        <a:lstStyle/>
        <a:p>
          <a:pPr rtl="0"/>
          <a:r>
            <a:rPr lang="en-US" dirty="0" smtClean="0"/>
            <a:t>‘a release or substantial threat of release … of any pollutant or contaminant which may present an imminent and substantial danger to public health or welfare…’</a:t>
          </a:r>
          <a:endParaRPr lang="en-US" dirty="0"/>
        </a:p>
      </dgm:t>
    </dgm:pt>
    <dgm:pt modelId="{ED40E65B-8368-4DB3-A832-BFE85F882077}" type="parTrans" cxnId="{DA74134C-0CAA-48A8-AFAB-73750D1582FC}">
      <dgm:prSet/>
      <dgm:spPr/>
      <dgm:t>
        <a:bodyPr/>
        <a:lstStyle/>
        <a:p>
          <a:endParaRPr lang="en-US"/>
        </a:p>
      </dgm:t>
    </dgm:pt>
    <dgm:pt modelId="{43AD65A9-D8B6-47B3-BCAB-91DAE3AB7935}" type="sibTrans" cxnId="{DA74134C-0CAA-48A8-AFAB-73750D1582FC}">
      <dgm:prSet/>
      <dgm:spPr/>
      <dgm:t>
        <a:bodyPr/>
        <a:lstStyle/>
        <a:p>
          <a:endParaRPr lang="en-US"/>
        </a:p>
      </dgm:t>
    </dgm:pt>
    <dgm:pt modelId="{633DBDFD-97CB-4D08-AB77-F8B03B29AC12}">
      <dgm:prSet/>
      <dgm:spPr/>
      <dgm:t>
        <a:bodyPr/>
        <a:lstStyle/>
        <a:p>
          <a:pPr rtl="0"/>
          <a:r>
            <a:rPr lang="en-US" dirty="0" smtClean="0"/>
            <a:t>Such substances will or may reasonably be anticipated to cause certain specified harmful health effects</a:t>
          </a:r>
          <a:endParaRPr lang="en-US" dirty="0"/>
        </a:p>
      </dgm:t>
    </dgm:pt>
    <dgm:pt modelId="{3C601864-9DBE-4EF8-9405-8DD79F3ABC19}" type="parTrans" cxnId="{F3F2FB97-3AD7-4C9F-BA02-F3B6B9182528}">
      <dgm:prSet/>
      <dgm:spPr/>
      <dgm:t>
        <a:bodyPr/>
        <a:lstStyle/>
        <a:p>
          <a:endParaRPr lang="en-US"/>
        </a:p>
      </dgm:t>
    </dgm:pt>
    <dgm:pt modelId="{9325D278-FFC2-4747-819F-455DC5231BF6}" type="sibTrans" cxnId="{F3F2FB97-3AD7-4C9F-BA02-F3B6B9182528}">
      <dgm:prSet/>
      <dgm:spPr/>
      <dgm:t>
        <a:bodyPr/>
        <a:lstStyle/>
        <a:p>
          <a:endParaRPr lang="en-US"/>
        </a:p>
      </dgm:t>
    </dgm:pt>
    <dgm:pt modelId="{7DE67A16-D9C5-4E68-AB5B-45FCB10D35E4}">
      <dgm:prSet/>
      <dgm:spPr/>
      <dgm:t>
        <a:bodyPr/>
        <a:lstStyle/>
        <a:p>
          <a:pPr rtl="0"/>
          <a:r>
            <a:rPr lang="en-US" b="1" dirty="0" smtClean="0"/>
            <a:t>Substantial Threat</a:t>
          </a:r>
          <a:endParaRPr lang="en-US" dirty="0"/>
        </a:p>
      </dgm:t>
    </dgm:pt>
    <dgm:pt modelId="{44AA17A2-4859-4B88-859C-EF9F481FFECA}" type="parTrans" cxnId="{11785033-3B77-4D59-B468-C3EB2ECFF3D0}">
      <dgm:prSet/>
      <dgm:spPr/>
      <dgm:t>
        <a:bodyPr/>
        <a:lstStyle/>
        <a:p>
          <a:endParaRPr lang="en-US"/>
        </a:p>
      </dgm:t>
    </dgm:pt>
    <dgm:pt modelId="{0C25D012-5819-4044-A401-541A6E790361}" type="sibTrans" cxnId="{11785033-3B77-4D59-B468-C3EB2ECFF3D0}">
      <dgm:prSet/>
      <dgm:spPr/>
      <dgm:t>
        <a:bodyPr/>
        <a:lstStyle/>
        <a:p>
          <a:endParaRPr lang="en-US"/>
        </a:p>
      </dgm:t>
    </dgm:pt>
    <dgm:pt modelId="{4C649317-EA26-44F7-82F8-B4A798EC3A6D}">
      <dgm:prSet/>
      <dgm:spPr/>
      <dgm:t>
        <a:bodyPr/>
        <a:lstStyle/>
        <a:p>
          <a:pPr rtl="0"/>
          <a:r>
            <a:rPr lang="en-US" dirty="0" smtClean="0"/>
            <a:t>Read: 3-E pg. 3-10,11</a:t>
          </a:r>
          <a:endParaRPr lang="en-US" dirty="0"/>
        </a:p>
      </dgm:t>
    </dgm:pt>
    <dgm:pt modelId="{A5CA4991-1597-4911-AE04-57156A7DB2B5}" type="parTrans" cxnId="{598C7063-395F-4C7A-BB5D-3C4860A9FBA3}">
      <dgm:prSet/>
      <dgm:spPr/>
      <dgm:t>
        <a:bodyPr/>
        <a:lstStyle/>
        <a:p>
          <a:endParaRPr lang="en-US"/>
        </a:p>
      </dgm:t>
    </dgm:pt>
    <dgm:pt modelId="{E9752B74-CE1E-4A80-B978-B01646ACC03F}" type="sibTrans" cxnId="{598C7063-395F-4C7A-BB5D-3C4860A9FBA3}">
      <dgm:prSet/>
      <dgm:spPr/>
      <dgm:t>
        <a:bodyPr/>
        <a:lstStyle/>
        <a:p>
          <a:endParaRPr lang="en-US"/>
        </a:p>
      </dgm:t>
    </dgm:pt>
    <dgm:pt modelId="{5849F551-D79D-4D72-8EDB-898DB22598E0}">
      <dgm:prSet/>
      <dgm:spPr/>
      <dgm:t>
        <a:bodyPr/>
        <a:lstStyle/>
        <a:p>
          <a:pPr rtl="0"/>
          <a:r>
            <a:rPr lang="en-US" dirty="0" smtClean="0"/>
            <a:t>Determining substantial threat is the FOSCs responsibility</a:t>
          </a:r>
          <a:endParaRPr lang="en-US" dirty="0"/>
        </a:p>
      </dgm:t>
    </dgm:pt>
    <dgm:pt modelId="{486AF35B-94B5-41CA-8E2C-F01E8B93C403}" type="parTrans" cxnId="{2A39AED2-4147-472C-87D7-158D539013F6}">
      <dgm:prSet/>
      <dgm:spPr/>
      <dgm:t>
        <a:bodyPr/>
        <a:lstStyle/>
        <a:p>
          <a:endParaRPr lang="en-US"/>
        </a:p>
      </dgm:t>
    </dgm:pt>
    <dgm:pt modelId="{EE8AF2DF-09CA-469D-B900-9E5148AF7590}" type="sibTrans" cxnId="{2A39AED2-4147-472C-87D7-158D539013F6}">
      <dgm:prSet/>
      <dgm:spPr/>
      <dgm:t>
        <a:bodyPr/>
        <a:lstStyle/>
        <a:p>
          <a:endParaRPr lang="en-US"/>
        </a:p>
      </dgm:t>
    </dgm:pt>
    <dgm:pt modelId="{B74A6477-B29F-4EFA-8768-E33A2BA92BB1}">
      <dgm:prSet/>
      <dgm:spPr/>
      <dgm:t>
        <a:bodyPr/>
        <a:lstStyle/>
        <a:p>
          <a:pPr rtl="0"/>
          <a:r>
            <a:rPr lang="en-US" dirty="0" smtClean="0"/>
            <a:t>Threat of release judgment is critical element in determination</a:t>
          </a:r>
          <a:endParaRPr lang="en-US" dirty="0"/>
        </a:p>
      </dgm:t>
    </dgm:pt>
    <dgm:pt modelId="{6F3C126D-0EE5-4E23-A16E-69BBE762B388}" type="parTrans" cxnId="{6FA688E2-2338-4C43-BAB7-BA124CB4D525}">
      <dgm:prSet/>
      <dgm:spPr/>
      <dgm:t>
        <a:bodyPr/>
        <a:lstStyle/>
        <a:p>
          <a:endParaRPr lang="en-US"/>
        </a:p>
      </dgm:t>
    </dgm:pt>
    <dgm:pt modelId="{00E5DB20-62B0-4759-BF8E-D264677E99C2}" type="sibTrans" cxnId="{6FA688E2-2338-4C43-BAB7-BA124CB4D525}">
      <dgm:prSet/>
      <dgm:spPr/>
      <dgm:t>
        <a:bodyPr/>
        <a:lstStyle/>
        <a:p>
          <a:endParaRPr lang="en-US"/>
        </a:p>
      </dgm:t>
    </dgm:pt>
    <dgm:pt modelId="{D37D0258-F4E6-4573-BD5E-1D64EEA5DC69}" type="pres">
      <dgm:prSet presAssocID="{C3AFBC57-DA6B-43CD-B20F-39EEF1C201A3}" presName="Name0" presStyleCnt="0">
        <dgm:presLayoutVars>
          <dgm:dir/>
          <dgm:animLvl val="lvl"/>
          <dgm:resizeHandles val="exact"/>
        </dgm:presLayoutVars>
      </dgm:prSet>
      <dgm:spPr/>
      <dgm:t>
        <a:bodyPr/>
        <a:lstStyle/>
        <a:p>
          <a:endParaRPr lang="en-US"/>
        </a:p>
      </dgm:t>
    </dgm:pt>
    <dgm:pt modelId="{F71584E1-3A17-4668-B5B3-64B2418A7620}" type="pres">
      <dgm:prSet presAssocID="{1C90DC60-0488-44FF-A9AE-768AC893174A}" presName="composite" presStyleCnt="0"/>
      <dgm:spPr/>
    </dgm:pt>
    <dgm:pt modelId="{BB96C5C1-8C66-49D4-BAFF-5EE5EEBF52DA}" type="pres">
      <dgm:prSet presAssocID="{1C90DC60-0488-44FF-A9AE-768AC893174A}" presName="parTx" presStyleLbl="alignNode1" presStyleIdx="0" presStyleCnt="2">
        <dgm:presLayoutVars>
          <dgm:chMax val="0"/>
          <dgm:chPref val="0"/>
          <dgm:bulletEnabled val="1"/>
        </dgm:presLayoutVars>
      </dgm:prSet>
      <dgm:spPr/>
      <dgm:t>
        <a:bodyPr/>
        <a:lstStyle/>
        <a:p>
          <a:endParaRPr lang="en-US"/>
        </a:p>
      </dgm:t>
    </dgm:pt>
    <dgm:pt modelId="{D308D211-B0EF-4E68-ADBF-8EE29E524D47}" type="pres">
      <dgm:prSet presAssocID="{1C90DC60-0488-44FF-A9AE-768AC893174A}" presName="desTx" presStyleLbl="alignAccFollowNode1" presStyleIdx="0" presStyleCnt="2">
        <dgm:presLayoutVars>
          <dgm:bulletEnabled val="1"/>
        </dgm:presLayoutVars>
      </dgm:prSet>
      <dgm:spPr/>
      <dgm:t>
        <a:bodyPr/>
        <a:lstStyle/>
        <a:p>
          <a:endParaRPr lang="en-US"/>
        </a:p>
      </dgm:t>
    </dgm:pt>
    <dgm:pt modelId="{4FDCFB2A-E20C-4B56-8C96-69E5744F43DA}" type="pres">
      <dgm:prSet presAssocID="{AF103898-FF02-459B-9964-85C0C44DFDEA}" presName="space" presStyleCnt="0"/>
      <dgm:spPr/>
    </dgm:pt>
    <dgm:pt modelId="{2785CC96-99C3-47E4-A9C5-5B9CA3556E2B}" type="pres">
      <dgm:prSet presAssocID="{7DE67A16-D9C5-4E68-AB5B-45FCB10D35E4}" presName="composite" presStyleCnt="0"/>
      <dgm:spPr/>
    </dgm:pt>
    <dgm:pt modelId="{A68479AA-52EC-4236-AC25-9D95992C2ACB}" type="pres">
      <dgm:prSet presAssocID="{7DE67A16-D9C5-4E68-AB5B-45FCB10D35E4}" presName="parTx" presStyleLbl="alignNode1" presStyleIdx="1" presStyleCnt="2">
        <dgm:presLayoutVars>
          <dgm:chMax val="0"/>
          <dgm:chPref val="0"/>
          <dgm:bulletEnabled val="1"/>
        </dgm:presLayoutVars>
      </dgm:prSet>
      <dgm:spPr/>
      <dgm:t>
        <a:bodyPr/>
        <a:lstStyle/>
        <a:p>
          <a:endParaRPr lang="en-US"/>
        </a:p>
      </dgm:t>
    </dgm:pt>
    <dgm:pt modelId="{65FCC497-BADB-4BD4-91CC-E0E3DA1966F6}" type="pres">
      <dgm:prSet presAssocID="{7DE67A16-D9C5-4E68-AB5B-45FCB10D35E4}" presName="desTx" presStyleLbl="alignAccFollowNode1" presStyleIdx="1" presStyleCnt="2">
        <dgm:presLayoutVars>
          <dgm:bulletEnabled val="1"/>
        </dgm:presLayoutVars>
      </dgm:prSet>
      <dgm:spPr/>
      <dgm:t>
        <a:bodyPr/>
        <a:lstStyle/>
        <a:p>
          <a:endParaRPr lang="en-US"/>
        </a:p>
      </dgm:t>
    </dgm:pt>
  </dgm:ptLst>
  <dgm:cxnLst>
    <dgm:cxn modelId="{6FA688E2-2338-4C43-BAB7-BA124CB4D525}" srcId="{7DE67A16-D9C5-4E68-AB5B-45FCB10D35E4}" destId="{B74A6477-B29F-4EFA-8768-E33A2BA92BB1}" srcOrd="2" destOrd="0" parTransId="{6F3C126D-0EE5-4E23-A16E-69BBE762B388}" sibTransId="{00E5DB20-62B0-4759-BF8E-D264677E99C2}"/>
    <dgm:cxn modelId="{E2EEA3F5-F174-4703-BE04-D196E7B1A3FE}" srcId="{C3AFBC57-DA6B-43CD-B20F-39EEF1C201A3}" destId="{1C90DC60-0488-44FF-A9AE-768AC893174A}" srcOrd="0" destOrd="0" parTransId="{4EEA74FC-A93C-41A1-A1C8-FDA2222C83A2}" sibTransId="{AF103898-FF02-459B-9964-85C0C44DFDEA}"/>
    <dgm:cxn modelId="{9C419F50-0D9D-40CF-B3AA-F9C5BA9CBEC7}" srcId="{1C90DC60-0488-44FF-A9AE-768AC893174A}" destId="{BEC94E2C-2128-4871-BBB8-5FAF8FBA7400}" srcOrd="0" destOrd="0" parTransId="{39AB3B7D-D2ED-488F-B234-B2FC7670BC59}" sibTransId="{AC1CD0ED-6571-407E-877C-C58BA2C780E4}"/>
    <dgm:cxn modelId="{529DA118-1037-4E15-80FE-2184A8BB4554}" type="presOf" srcId="{BEC94E2C-2128-4871-BBB8-5FAF8FBA7400}" destId="{D308D211-B0EF-4E68-ADBF-8EE29E524D47}" srcOrd="0" destOrd="0" presId="urn:microsoft.com/office/officeart/2005/8/layout/hList1"/>
    <dgm:cxn modelId="{0C0AFA4E-4FD2-4EBE-85EF-D72D8D6EFD80}" type="presOf" srcId="{C3AFBC57-DA6B-43CD-B20F-39EEF1C201A3}" destId="{D37D0258-F4E6-4573-BD5E-1D64EEA5DC69}" srcOrd="0" destOrd="0" presId="urn:microsoft.com/office/officeart/2005/8/layout/hList1"/>
    <dgm:cxn modelId="{D53868A5-826F-40DC-BFFD-9E33C01783E7}" type="presOf" srcId="{633DBDFD-97CB-4D08-AB77-F8B03B29AC12}" destId="{D308D211-B0EF-4E68-ADBF-8EE29E524D47}" srcOrd="0" destOrd="2" presId="urn:microsoft.com/office/officeart/2005/8/layout/hList1"/>
    <dgm:cxn modelId="{4E78596B-D566-4162-BC52-9EA9D4AA0315}" type="presOf" srcId="{4C649317-EA26-44F7-82F8-B4A798EC3A6D}" destId="{65FCC497-BADB-4BD4-91CC-E0E3DA1966F6}" srcOrd="0" destOrd="0" presId="urn:microsoft.com/office/officeart/2005/8/layout/hList1"/>
    <dgm:cxn modelId="{51FE83F9-8147-408E-9D37-36CC7159852B}" type="presOf" srcId="{1C90DC60-0488-44FF-A9AE-768AC893174A}" destId="{BB96C5C1-8C66-49D4-BAFF-5EE5EEBF52DA}" srcOrd="0" destOrd="0" presId="urn:microsoft.com/office/officeart/2005/8/layout/hList1"/>
    <dgm:cxn modelId="{C76902C0-CAF8-4A1D-A96B-DB9CDB259FB6}" type="presOf" srcId="{504B9BEE-0415-4A84-9F2C-709E268A95CA}" destId="{D308D211-B0EF-4E68-ADBF-8EE29E524D47}" srcOrd="0" destOrd="1" presId="urn:microsoft.com/office/officeart/2005/8/layout/hList1"/>
    <dgm:cxn modelId="{8F0EA0E6-3123-4B81-8B88-0B75D83270B8}" type="presOf" srcId="{B74A6477-B29F-4EFA-8768-E33A2BA92BB1}" destId="{65FCC497-BADB-4BD4-91CC-E0E3DA1966F6}" srcOrd="0" destOrd="2" presId="urn:microsoft.com/office/officeart/2005/8/layout/hList1"/>
    <dgm:cxn modelId="{598C7063-395F-4C7A-BB5D-3C4860A9FBA3}" srcId="{7DE67A16-D9C5-4E68-AB5B-45FCB10D35E4}" destId="{4C649317-EA26-44F7-82F8-B4A798EC3A6D}" srcOrd="0" destOrd="0" parTransId="{A5CA4991-1597-4911-AE04-57156A7DB2B5}" sibTransId="{E9752B74-CE1E-4A80-B978-B01646ACC03F}"/>
    <dgm:cxn modelId="{F3F2FB97-3AD7-4C9F-BA02-F3B6B9182528}" srcId="{1C90DC60-0488-44FF-A9AE-768AC893174A}" destId="{633DBDFD-97CB-4D08-AB77-F8B03B29AC12}" srcOrd="2" destOrd="0" parTransId="{3C601864-9DBE-4EF8-9405-8DD79F3ABC19}" sibTransId="{9325D278-FFC2-4747-819F-455DC5231BF6}"/>
    <dgm:cxn modelId="{A4A72AB7-8C1C-4158-8396-0144E6310108}" type="presOf" srcId="{7DE67A16-D9C5-4E68-AB5B-45FCB10D35E4}" destId="{A68479AA-52EC-4236-AC25-9D95992C2ACB}" srcOrd="0" destOrd="0" presId="urn:microsoft.com/office/officeart/2005/8/layout/hList1"/>
    <dgm:cxn modelId="{2A39AED2-4147-472C-87D7-158D539013F6}" srcId="{7DE67A16-D9C5-4E68-AB5B-45FCB10D35E4}" destId="{5849F551-D79D-4D72-8EDB-898DB22598E0}" srcOrd="1" destOrd="0" parTransId="{486AF35B-94B5-41CA-8E2C-F01E8B93C403}" sibTransId="{EE8AF2DF-09CA-469D-B900-9E5148AF7590}"/>
    <dgm:cxn modelId="{3B292990-83F0-4EDB-8292-EC36209F134D}" type="presOf" srcId="{5849F551-D79D-4D72-8EDB-898DB22598E0}" destId="{65FCC497-BADB-4BD4-91CC-E0E3DA1966F6}" srcOrd="0" destOrd="1" presId="urn:microsoft.com/office/officeart/2005/8/layout/hList1"/>
    <dgm:cxn modelId="{11785033-3B77-4D59-B468-C3EB2ECFF3D0}" srcId="{C3AFBC57-DA6B-43CD-B20F-39EEF1C201A3}" destId="{7DE67A16-D9C5-4E68-AB5B-45FCB10D35E4}" srcOrd="1" destOrd="0" parTransId="{44AA17A2-4859-4B88-859C-EF9F481FFECA}" sibTransId="{0C25D012-5819-4044-A401-541A6E790361}"/>
    <dgm:cxn modelId="{DA74134C-0CAA-48A8-AFAB-73750D1582FC}" srcId="{1C90DC60-0488-44FF-A9AE-768AC893174A}" destId="{504B9BEE-0415-4A84-9F2C-709E268A95CA}" srcOrd="1" destOrd="0" parTransId="{ED40E65B-8368-4DB3-A832-BFE85F882077}" sibTransId="{43AD65A9-D8B6-47B3-BCAB-91DAE3AB7935}"/>
    <dgm:cxn modelId="{7682FDF1-4249-4D32-8AFD-F280460E36F5}" type="presParOf" srcId="{D37D0258-F4E6-4573-BD5E-1D64EEA5DC69}" destId="{F71584E1-3A17-4668-B5B3-64B2418A7620}" srcOrd="0" destOrd="0" presId="urn:microsoft.com/office/officeart/2005/8/layout/hList1"/>
    <dgm:cxn modelId="{7221CF2C-6AA3-40C7-B5F0-B70ACF74CD54}" type="presParOf" srcId="{F71584E1-3A17-4668-B5B3-64B2418A7620}" destId="{BB96C5C1-8C66-49D4-BAFF-5EE5EEBF52DA}" srcOrd="0" destOrd="0" presId="urn:microsoft.com/office/officeart/2005/8/layout/hList1"/>
    <dgm:cxn modelId="{CA6A123F-B782-4BFF-B3D8-D86B465EDB06}" type="presParOf" srcId="{F71584E1-3A17-4668-B5B3-64B2418A7620}" destId="{D308D211-B0EF-4E68-ADBF-8EE29E524D47}" srcOrd="1" destOrd="0" presId="urn:microsoft.com/office/officeart/2005/8/layout/hList1"/>
    <dgm:cxn modelId="{1A8C4AE9-ED76-4BE1-B971-AB1DECFFAA2F}" type="presParOf" srcId="{D37D0258-F4E6-4573-BD5E-1D64EEA5DC69}" destId="{4FDCFB2A-E20C-4B56-8C96-69E5744F43DA}" srcOrd="1" destOrd="0" presId="urn:microsoft.com/office/officeart/2005/8/layout/hList1"/>
    <dgm:cxn modelId="{F279380C-EB19-4802-B2B6-BF53193F12D6}" type="presParOf" srcId="{D37D0258-F4E6-4573-BD5E-1D64EEA5DC69}" destId="{2785CC96-99C3-47E4-A9C5-5B9CA3556E2B}" srcOrd="2" destOrd="0" presId="urn:microsoft.com/office/officeart/2005/8/layout/hList1"/>
    <dgm:cxn modelId="{5EE1CD96-5C0D-4D1A-AB78-D7404696403E}" type="presParOf" srcId="{2785CC96-99C3-47E4-A9C5-5B9CA3556E2B}" destId="{A68479AA-52EC-4236-AC25-9D95992C2ACB}" srcOrd="0" destOrd="0" presId="urn:microsoft.com/office/officeart/2005/8/layout/hList1"/>
    <dgm:cxn modelId="{1226BD43-5DB9-4F3A-AD33-403AFF25003A}" type="presParOf" srcId="{2785CC96-99C3-47E4-A9C5-5B9CA3556E2B}" destId="{65FCC497-BADB-4BD4-91CC-E0E3DA1966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E6D8C0-2021-4186-84BA-878BF5109BCF}"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028466F-D255-4FAF-99AF-275C6307E861}">
      <dgm:prSet/>
      <dgm:spPr/>
      <dgm:t>
        <a:bodyPr/>
        <a:lstStyle/>
        <a:p>
          <a:pPr rtl="0"/>
          <a:r>
            <a:rPr lang="en-US" b="1" dirty="0" smtClean="0"/>
            <a:t>Removal Provisions</a:t>
          </a:r>
          <a:endParaRPr lang="en-US" b="1" dirty="0"/>
        </a:p>
      </dgm:t>
    </dgm:pt>
    <dgm:pt modelId="{0FFC9B2C-64E5-4DBA-BFDC-13D6750839CB}" type="parTrans" cxnId="{740B9799-3FAF-47B6-8F5F-17B66758EB19}">
      <dgm:prSet/>
      <dgm:spPr/>
      <dgm:t>
        <a:bodyPr/>
        <a:lstStyle/>
        <a:p>
          <a:endParaRPr lang="en-US"/>
        </a:p>
      </dgm:t>
    </dgm:pt>
    <dgm:pt modelId="{8ECF83BC-8A2C-4A54-854D-FDDFDC7933D9}" type="sibTrans" cxnId="{740B9799-3FAF-47B6-8F5F-17B66758EB19}">
      <dgm:prSet/>
      <dgm:spPr/>
      <dgm:t>
        <a:bodyPr/>
        <a:lstStyle/>
        <a:p>
          <a:endParaRPr lang="en-US"/>
        </a:p>
      </dgm:t>
    </dgm:pt>
    <dgm:pt modelId="{092BE89A-16EF-44C4-9719-FD9D5D8A5FEE}">
      <dgm:prSet/>
      <dgm:spPr/>
      <dgm:t>
        <a:bodyPr/>
        <a:lstStyle/>
        <a:p>
          <a:pPr rtl="0"/>
          <a:r>
            <a:rPr lang="en-US" b="1" dirty="0" smtClean="0"/>
            <a:t>(read: 3.F.1,2,3 pg. 3-11,12)</a:t>
          </a:r>
          <a:endParaRPr lang="en-US" dirty="0"/>
        </a:p>
      </dgm:t>
    </dgm:pt>
    <dgm:pt modelId="{6042F057-0EEF-4754-BE2D-71FE5BAB1405}" type="parTrans" cxnId="{ACC9B163-AA6A-44C2-BA24-8749DA2A44EB}">
      <dgm:prSet/>
      <dgm:spPr/>
      <dgm:t>
        <a:bodyPr/>
        <a:lstStyle/>
        <a:p>
          <a:endParaRPr lang="en-US"/>
        </a:p>
      </dgm:t>
    </dgm:pt>
    <dgm:pt modelId="{F3E7581A-635F-462E-8ED5-100E26C45A05}" type="sibTrans" cxnId="{ACC9B163-AA6A-44C2-BA24-8749DA2A44EB}">
      <dgm:prSet/>
      <dgm:spPr/>
      <dgm:t>
        <a:bodyPr/>
        <a:lstStyle/>
        <a:p>
          <a:endParaRPr lang="en-US"/>
        </a:p>
      </dgm:t>
    </dgm:pt>
    <dgm:pt modelId="{B797789F-F549-4E57-B9A9-2517462CC431}">
      <dgm:prSet/>
      <dgm:spPr/>
      <dgm:t>
        <a:bodyPr/>
        <a:lstStyle/>
        <a:p>
          <a:pPr rtl="0"/>
          <a:r>
            <a:rPr lang="en-US" dirty="0" smtClean="0"/>
            <a:t>EPA/CG cleanup and cost recovery</a:t>
          </a:r>
          <a:endParaRPr lang="en-US" dirty="0"/>
        </a:p>
      </dgm:t>
    </dgm:pt>
    <dgm:pt modelId="{493637DB-7E93-45CD-8E73-1E3948AFF54D}" type="parTrans" cxnId="{FF069EB3-F4C3-4AF4-A3C6-F7EC8507E10F}">
      <dgm:prSet/>
      <dgm:spPr/>
      <dgm:t>
        <a:bodyPr/>
        <a:lstStyle/>
        <a:p>
          <a:endParaRPr lang="en-US"/>
        </a:p>
      </dgm:t>
    </dgm:pt>
    <dgm:pt modelId="{430E9DDC-D291-4A79-95CF-CB6E40625921}" type="sibTrans" cxnId="{FF069EB3-F4C3-4AF4-A3C6-F7EC8507E10F}">
      <dgm:prSet/>
      <dgm:spPr/>
      <dgm:t>
        <a:bodyPr/>
        <a:lstStyle/>
        <a:p>
          <a:endParaRPr lang="en-US"/>
        </a:p>
      </dgm:t>
    </dgm:pt>
    <dgm:pt modelId="{A32D5B9E-9086-4864-97A3-C6A3B6183489}">
      <dgm:prSet/>
      <dgm:spPr/>
      <dgm:t>
        <a:bodyPr/>
        <a:lstStyle/>
        <a:p>
          <a:pPr rtl="0"/>
          <a:r>
            <a:rPr lang="en-US" dirty="0" smtClean="0"/>
            <a:t>Section 104(a)(1):</a:t>
          </a:r>
          <a:endParaRPr lang="en-US" dirty="0"/>
        </a:p>
      </dgm:t>
    </dgm:pt>
    <dgm:pt modelId="{58E85B26-1BCC-4747-94FA-240E474DA4D0}" type="parTrans" cxnId="{B408E8D1-C73D-4147-A47F-3B657358EDFC}">
      <dgm:prSet/>
      <dgm:spPr/>
      <dgm:t>
        <a:bodyPr/>
        <a:lstStyle/>
        <a:p>
          <a:endParaRPr lang="en-US"/>
        </a:p>
      </dgm:t>
    </dgm:pt>
    <dgm:pt modelId="{8D595FC9-DFC7-4766-B86C-B4E1B75D9EEF}" type="sibTrans" cxnId="{B408E8D1-C73D-4147-A47F-3B657358EDFC}">
      <dgm:prSet/>
      <dgm:spPr/>
      <dgm:t>
        <a:bodyPr/>
        <a:lstStyle/>
        <a:p>
          <a:endParaRPr lang="en-US"/>
        </a:p>
      </dgm:t>
    </dgm:pt>
    <dgm:pt modelId="{0AAAEFFA-70FA-4465-85AC-B2998356299C}">
      <dgm:prSet/>
      <dgm:spPr/>
      <dgm:t>
        <a:bodyPr/>
        <a:lstStyle/>
        <a:p>
          <a:pPr rtl="0"/>
          <a:r>
            <a:rPr lang="en-US" dirty="0" smtClean="0"/>
            <a:t>Any </a:t>
          </a:r>
          <a:r>
            <a:rPr lang="en-US" dirty="0" err="1" smtClean="0"/>
            <a:t>haz</a:t>
          </a:r>
          <a:r>
            <a:rPr lang="en-US" dirty="0" smtClean="0"/>
            <a:t>-sub is released or threat of release</a:t>
          </a:r>
          <a:endParaRPr lang="en-US" dirty="0"/>
        </a:p>
      </dgm:t>
    </dgm:pt>
    <dgm:pt modelId="{0950BF64-A15E-4271-9E16-0A73B6A1FE20}" type="parTrans" cxnId="{7BC3428F-D017-4BDE-B76F-A357B95FADBC}">
      <dgm:prSet/>
      <dgm:spPr/>
      <dgm:t>
        <a:bodyPr/>
        <a:lstStyle/>
        <a:p>
          <a:endParaRPr lang="en-US"/>
        </a:p>
      </dgm:t>
    </dgm:pt>
    <dgm:pt modelId="{7F0157B8-0ED3-4596-A5E3-9F9A6DBA62AD}" type="sibTrans" cxnId="{7BC3428F-D017-4BDE-B76F-A357B95FADBC}">
      <dgm:prSet/>
      <dgm:spPr/>
      <dgm:t>
        <a:bodyPr/>
        <a:lstStyle/>
        <a:p>
          <a:endParaRPr lang="en-US"/>
        </a:p>
      </dgm:t>
    </dgm:pt>
    <dgm:pt modelId="{4397C319-F0B2-45CB-92AB-8666792E6755}">
      <dgm:prSet/>
      <dgm:spPr/>
      <dgm:t>
        <a:bodyPr/>
        <a:lstStyle/>
        <a:p>
          <a:pPr rtl="0"/>
          <a:r>
            <a:rPr lang="en-US" dirty="0" smtClean="0"/>
            <a:t>Likewise for pollutant or contaminant</a:t>
          </a:r>
          <a:endParaRPr lang="en-US" dirty="0"/>
        </a:p>
      </dgm:t>
    </dgm:pt>
    <dgm:pt modelId="{2837845E-E29E-4E46-AB0B-5AFA0FDFE21B}" type="parTrans" cxnId="{35F196CD-56CF-4118-AAFA-7D632561E1C8}">
      <dgm:prSet/>
      <dgm:spPr/>
      <dgm:t>
        <a:bodyPr/>
        <a:lstStyle/>
        <a:p>
          <a:endParaRPr lang="en-US"/>
        </a:p>
      </dgm:t>
    </dgm:pt>
    <dgm:pt modelId="{4DF276E4-C641-4275-9F89-B16322B88E63}" type="sibTrans" cxnId="{35F196CD-56CF-4118-AAFA-7D632561E1C8}">
      <dgm:prSet/>
      <dgm:spPr/>
      <dgm:t>
        <a:bodyPr/>
        <a:lstStyle/>
        <a:p>
          <a:endParaRPr lang="en-US"/>
        </a:p>
      </dgm:t>
    </dgm:pt>
    <dgm:pt modelId="{434BF1D8-8C85-4F98-93DC-821B958EF1C2}">
      <dgm:prSet/>
      <dgm:spPr/>
      <dgm:t>
        <a:bodyPr/>
        <a:lstStyle/>
        <a:p>
          <a:pPr rtl="0"/>
          <a:r>
            <a:rPr lang="en-US" dirty="0" smtClean="0"/>
            <a:t>Removal Action</a:t>
          </a:r>
          <a:endParaRPr lang="en-US" dirty="0"/>
        </a:p>
      </dgm:t>
    </dgm:pt>
    <dgm:pt modelId="{7CD569B6-1144-4609-B380-02DEDFFD291D}" type="parTrans" cxnId="{01608D13-BA41-4FF0-B4FF-36C73D617966}">
      <dgm:prSet/>
      <dgm:spPr/>
      <dgm:t>
        <a:bodyPr/>
        <a:lstStyle/>
        <a:p>
          <a:endParaRPr lang="en-US"/>
        </a:p>
      </dgm:t>
    </dgm:pt>
    <dgm:pt modelId="{B23E02FB-5F83-4CE1-8F67-8C283F4B5664}" type="sibTrans" cxnId="{01608D13-BA41-4FF0-B4FF-36C73D617966}">
      <dgm:prSet/>
      <dgm:spPr/>
      <dgm:t>
        <a:bodyPr/>
        <a:lstStyle/>
        <a:p>
          <a:endParaRPr lang="en-US"/>
        </a:p>
      </dgm:t>
    </dgm:pt>
    <dgm:pt modelId="{99AFEFD9-72C9-44E4-BAA1-9E08A7047AC6}">
      <dgm:prSet/>
      <dgm:spPr/>
      <dgm:t>
        <a:bodyPr/>
        <a:lstStyle/>
        <a:p>
          <a:pPr rtl="0"/>
          <a:r>
            <a:rPr lang="en-US" dirty="0" smtClean="0"/>
            <a:t>Less than 1 year and 2 million</a:t>
          </a:r>
          <a:endParaRPr lang="en-US" dirty="0"/>
        </a:p>
      </dgm:t>
    </dgm:pt>
    <dgm:pt modelId="{BB07DB29-300A-466C-8516-E00E95357A50}" type="parTrans" cxnId="{73C5358D-D8B3-4762-8BD9-BD3002BC40E7}">
      <dgm:prSet/>
      <dgm:spPr/>
      <dgm:t>
        <a:bodyPr/>
        <a:lstStyle/>
        <a:p>
          <a:endParaRPr lang="en-US"/>
        </a:p>
      </dgm:t>
    </dgm:pt>
    <dgm:pt modelId="{AA34D895-9C06-40BE-A903-9D17F42E63F8}" type="sibTrans" cxnId="{73C5358D-D8B3-4762-8BD9-BD3002BC40E7}">
      <dgm:prSet/>
      <dgm:spPr/>
      <dgm:t>
        <a:bodyPr/>
        <a:lstStyle/>
        <a:p>
          <a:endParaRPr lang="en-US"/>
        </a:p>
      </dgm:t>
    </dgm:pt>
    <dgm:pt modelId="{B16CA7FB-54EE-4E2C-B207-4CEB3C6BD2B6}">
      <dgm:prSet/>
      <dgm:spPr/>
      <dgm:t>
        <a:bodyPr/>
        <a:lstStyle/>
        <a:p>
          <a:pPr rtl="0"/>
          <a:r>
            <a:rPr lang="en-US" dirty="0" smtClean="0"/>
            <a:t>Exceptions exist</a:t>
          </a:r>
          <a:endParaRPr lang="en-US" dirty="0"/>
        </a:p>
      </dgm:t>
    </dgm:pt>
    <dgm:pt modelId="{B8BC1F4B-04DD-41F7-9A95-6BF3AE73AC27}" type="parTrans" cxnId="{654D9709-0974-478D-A09F-FA5468ECF27D}">
      <dgm:prSet/>
      <dgm:spPr/>
      <dgm:t>
        <a:bodyPr/>
        <a:lstStyle/>
        <a:p>
          <a:endParaRPr lang="en-US"/>
        </a:p>
      </dgm:t>
    </dgm:pt>
    <dgm:pt modelId="{B72F7603-8E7A-4125-80EB-8BFDF1306F01}" type="sibTrans" cxnId="{654D9709-0974-478D-A09F-FA5468ECF27D}">
      <dgm:prSet/>
      <dgm:spPr/>
      <dgm:t>
        <a:bodyPr/>
        <a:lstStyle/>
        <a:p>
          <a:endParaRPr lang="en-US"/>
        </a:p>
      </dgm:t>
    </dgm:pt>
    <dgm:pt modelId="{E83BEA8C-B776-4C26-8F54-200C3D1DE26E}">
      <dgm:prSet/>
      <dgm:spPr/>
      <dgm:t>
        <a:bodyPr/>
        <a:lstStyle/>
        <a:p>
          <a:pPr rtl="0"/>
          <a:r>
            <a:rPr lang="en-US" dirty="0" smtClean="0"/>
            <a:t>Need for Prompt Action</a:t>
          </a:r>
          <a:endParaRPr lang="en-US" dirty="0"/>
        </a:p>
      </dgm:t>
    </dgm:pt>
    <dgm:pt modelId="{E59A4874-98CE-4E2F-B501-2935C816B6E7}" type="parTrans" cxnId="{BF9D1090-69F7-48FF-8989-A43E14DC4A73}">
      <dgm:prSet/>
      <dgm:spPr/>
      <dgm:t>
        <a:bodyPr/>
        <a:lstStyle/>
        <a:p>
          <a:endParaRPr lang="en-US"/>
        </a:p>
      </dgm:t>
    </dgm:pt>
    <dgm:pt modelId="{8949F641-723F-4A96-BC55-E23BFF632990}" type="sibTrans" cxnId="{BF9D1090-69F7-48FF-8989-A43E14DC4A73}">
      <dgm:prSet/>
      <dgm:spPr/>
      <dgm:t>
        <a:bodyPr/>
        <a:lstStyle/>
        <a:p>
          <a:endParaRPr lang="en-US"/>
        </a:p>
      </dgm:t>
    </dgm:pt>
    <dgm:pt modelId="{5AA2FACF-A1AE-481E-8859-C7430D5507B4}">
      <dgm:prSet/>
      <dgm:spPr/>
      <dgm:t>
        <a:bodyPr/>
        <a:lstStyle/>
        <a:p>
          <a:pPr rtl="0"/>
          <a:r>
            <a:rPr lang="en-US" dirty="0" smtClean="0"/>
            <a:t>Harm Warranting Removal (4-A-2.a-c. pg. 4-1,2)</a:t>
          </a:r>
          <a:endParaRPr lang="en-US" dirty="0"/>
        </a:p>
      </dgm:t>
    </dgm:pt>
    <dgm:pt modelId="{179B1B23-FD3B-4308-B360-A3EADF28740F}" type="parTrans" cxnId="{129B1F69-2A4F-4441-82D3-E8BF126B9704}">
      <dgm:prSet/>
      <dgm:spPr/>
      <dgm:t>
        <a:bodyPr/>
        <a:lstStyle/>
        <a:p>
          <a:endParaRPr lang="en-US"/>
        </a:p>
      </dgm:t>
    </dgm:pt>
    <dgm:pt modelId="{398C1532-F246-42A1-8654-29D36A2F8598}" type="sibTrans" cxnId="{129B1F69-2A4F-4441-82D3-E8BF126B9704}">
      <dgm:prSet/>
      <dgm:spPr/>
      <dgm:t>
        <a:bodyPr/>
        <a:lstStyle/>
        <a:p>
          <a:endParaRPr lang="en-US"/>
        </a:p>
      </dgm:t>
    </dgm:pt>
    <dgm:pt modelId="{5E9C64A6-315F-49A6-822C-4FA652A39ECE}">
      <dgm:prSet/>
      <dgm:spPr/>
      <dgm:t>
        <a:bodyPr/>
        <a:lstStyle/>
        <a:p>
          <a:pPr rtl="0"/>
          <a:r>
            <a:rPr lang="en-US" dirty="0" smtClean="0"/>
            <a:t>Acting in Doubt (4-B)</a:t>
          </a:r>
          <a:endParaRPr lang="en-US" dirty="0"/>
        </a:p>
      </dgm:t>
    </dgm:pt>
    <dgm:pt modelId="{94969F8E-E9E5-444C-9598-620986F51663}" type="parTrans" cxnId="{AB29CE64-50D3-4479-A493-B1695C21AC15}">
      <dgm:prSet/>
      <dgm:spPr/>
      <dgm:t>
        <a:bodyPr/>
        <a:lstStyle/>
        <a:p>
          <a:endParaRPr lang="en-US"/>
        </a:p>
      </dgm:t>
    </dgm:pt>
    <dgm:pt modelId="{99EF436D-8844-48EA-8A7F-2C8D65027861}" type="sibTrans" cxnId="{AB29CE64-50D3-4479-A493-B1695C21AC15}">
      <dgm:prSet/>
      <dgm:spPr/>
      <dgm:t>
        <a:bodyPr/>
        <a:lstStyle/>
        <a:p>
          <a:endParaRPr lang="en-US"/>
        </a:p>
      </dgm:t>
    </dgm:pt>
    <dgm:pt modelId="{CADD5F0D-F0B8-4CBE-80A7-CF765A08168B}">
      <dgm:prSet/>
      <dgm:spPr/>
      <dgm:t>
        <a:bodyPr/>
        <a:lstStyle/>
        <a:p>
          <a:pPr rtl="0"/>
          <a:r>
            <a:rPr lang="en-US" dirty="0" smtClean="0"/>
            <a:t>An OSC need not determine with certainty that a hazardous substance has been released before initiating removal measures under the authority of the Act.</a:t>
          </a:r>
          <a:endParaRPr lang="en-US" dirty="0"/>
        </a:p>
      </dgm:t>
    </dgm:pt>
    <dgm:pt modelId="{24801C66-E6E0-46E6-B569-FA4E97E7275F}" type="parTrans" cxnId="{9BBC50E6-51B8-431C-AE6B-B3939165F28F}">
      <dgm:prSet/>
      <dgm:spPr/>
      <dgm:t>
        <a:bodyPr/>
        <a:lstStyle/>
        <a:p>
          <a:endParaRPr lang="en-US"/>
        </a:p>
      </dgm:t>
    </dgm:pt>
    <dgm:pt modelId="{A00C629D-CCD3-4615-AA1A-3FD46571CE4B}" type="sibTrans" cxnId="{9BBC50E6-51B8-431C-AE6B-B3939165F28F}">
      <dgm:prSet/>
      <dgm:spPr/>
      <dgm:t>
        <a:bodyPr/>
        <a:lstStyle/>
        <a:p>
          <a:endParaRPr lang="en-US"/>
        </a:p>
      </dgm:t>
    </dgm:pt>
    <dgm:pt modelId="{FE70E57C-60BC-4517-A2C9-E68DAD5432AE}">
      <dgm:prSet/>
      <dgm:spPr/>
      <dgm:t>
        <a:bodyPr/>
        <a:lstStyle/>
        <a:p>
          <a:pPr rtl="0"/>
          <a:r>
            <a:rPr lang="en-US" dirty="0" smtClean="0"/>
            <a:t>Compel cleanups</a:t>
          </a:r>
          <a:endParaRPr lang="en-US" dirty="0"/>
        </a:p>
      </dgm:t>
    </dgm:pt>
    <dgm:pt modelId="{C578868F-0B14-4CBD-B066-8F4F810DB4C5}" type="parTrans" cxnId="{E1D5232B-BB11-48B6-B253-9481A30C41ED}">
      <dgm:prSet/>
      <dgm:spPr/>
      <dgm:t>
        <a:bodyPr/>
        <a:lstStyle/>
        <a:p>
          <a:endParaRPr lang="en-US"/>
        </a:p>
      </dgm:t>
    </dgm:pt>
    <dgm:pt modelId="{9C5849DC-7BEE-4DC8-A463-61B413E75D40}" type="sibTrans" cxnId="{E1D5232B-BB11-48B6-B253-9481A30C41ED}">
      <dgm:prSet/>
      <dgm:spPr/>
      <dgm:t>
        <a:bodyPr/>
        <a:lstStyle/>
        <a:p>
          <a:endParaRPr lang="en-US"/>
        </a:p>
      </dgm:t>
    </dgm:pt>
    <dgm:pt modelId="{4F8A4DBC-4461-4539-A2FA-F495DDAC1FCB}" type="pres">
      <dgm:prSet presAssocID="{D8E6D8C0-2021-4186-84BA-878BF5109BCF}" presName="Name0" presStyleCnt="0">
        <dgm:presLayoutVars>
          <dgm:dir/>
          <dgm:animLvl val="lvl"/>
          <dgm:resizeHandles val="exact"/>
        </dgm:presLayoutVars>
      </dgm:prSet>
      <dgm:spPr/>
      <dgm:t>
        <a:bodyPr/>
        <a:lstStyle/>
        <a:p>
          <a:endParaRPr lang="en-US"/>
        </a:p>
      </dgm:t>
    </dgm:pt>
    <dgm:pt modelId="{EDB74930-1A60-45AF-BE4E-4C540BF803E2}" type="pres">
      <dgm:prSet presAssocID="{4028466F-D255-4FAF-99AF-275C6307E861}" presName="composite" presStyleCnt="0"/>
      <dgm:spPr/>
    </dgm:pt>
    <dgm:pt modelId="{F34F6BA2-E87F-4390-B5E6-D5BC168D062A}" type="pres">
      <dgm:prSet presAssocID="{4028466F-D255-4FAF-99AF-275C6307E861}" presName="parTx" presStyleLbl="alignNode1" presStyleIdx="0" presStyleCnt="1">
        <dgm:presLayoutVars>
          <dgm:chMax val="0"/>
          <dgm:chPref val="0"/>
          <dgm:bulletEnabled val="1"/>
        </dgm:presLayoutVars>
      </dgm:prSet>
      <dgm:spPr/>
      <dgm:t>
        <a:bodyPr/>
        <a:lstStyle/>
        <a:p>
          <a:endParaRPr lang="en-US"/>
        </a:p>
      </dgm:t>
    </dgm:pt>
    <dgm:pt modelId="{8D2D843A-7082-4ABA-A70B-892919EF946B}" type="pres">
      <dgm:prSet presAssocID="{4028466F-D255-4FAF-99AF-275C6307E861}" presName="desTx" presStyleLbl="alignAccFollowNode1" presStyleIdx="0" presStyleCnt="1">
        <dgm:presLayoutVars>
          <dgm:bulletEnabled val="1"/>
        </dgm:presLayoutVars>
      </dgm:prSet>
      <dgm:spPr/>
      <dgm:t>
        <a:bodyPr/>
        <a:lstStyle/>
        <a:p>
          <a:endParaRPr lang="en-US"/>
        </a:p>
      </dgm:t>
    </dgm:pt>
  </dgm:ptLst>
  <dgm:cxnLst>
    <dgm:cxn modelId="{9926DAEA-F775-4434-B436-9F779FC2F6FC}" type="presOf" srcId="{B797789F-F549-4E57-B9A9-2517462CC431}" destId="{8D2D843A-7082-4ABA-A70B-892919EF946B}" srcOrd="0" destOrd="2" presId="urn:microsoft.com/office/officeart/2005/8/layout/hList1"/>
    <dgm:cxn modelId="{129B1F69-2A4F-4441-82D3-E8BF126B9704}" srcId="{4028466F-D255-4FAF-99AF-275C6307E861}" destId="{5AA2FACF-A1AE-481E-8859-C7430D5507B4}" srcOrd="6" destOrd="0" parTransId="{179B1B23-FD3B-4308-B360-A3EADF28740F}" sibTransId="{398C1532-F246-42A1-8654-29D36A2F8598}"/>
    <dgm:cxn modelId="{00A9BB86-C2BE-4921-A050-CE0BD15AA325}" type="presOf" srcId="{B16CA7FB-54EE-4E2C-B207-4CEB3C6BD2B6}" destId="{8D2D843A-7082-4ABA-A70B-892919EF946B}" srcOrd="0" destOrd="8" presId="urn:microsoft.com/office/officeart/2005/8/layout/hList1"/>
    <dgm:cxn modelId="{9BBC50E6-51B8-431C-AE6B-B3939165F28F}" srcId="{5E9C64A6-315F-49A6-822C-4FA652A39ECE}" destId="{CADD5F0D-F0B8-4CBE-80A7-CF765A08168B}" srcOrd="0" destOrd="0" parTransId="{24801C66-E6E0-46E6-B569-FA4E97E7275F}" sibTransId="{A00C629D-CCD3-4615-AA1A-3FD46571CE4B}"/>
    <dgm:cxn modelId="{DC2DF63F-5A7D-49A9-B630-21FA4E8F92B2}" type="presOf" srcId="{5AA2FACF-A1AE-481E-8859-C7430D5507B4}" destId="{8D2D843A-7082-4ABA-A70B-892919EF946B}" srcOrd="0" destOrd="10" presId="urn:microsoft.com/office/officeart/2005/8/layout/hList1"/>
    <dgm:cxn modelId="{CE641E9B-DC58-44AD-B27E-C4676DF6B929}" type="presOf" srcId="{4397C319-F0B2-45CB-92AB-8666792E6755}" destId="{8D2D843A-7082-4ABA-A70B-892919EF946B}" srcOrd="0" destOrd="5" presId="urn:microsoft.com/office/officeart/2005/8/layout/hList1"/>
    <dgm:cxn modelId="{ACC9B163-AA6A-44C2-BA24-8749DA2A44EB}" srcId="{4028466F-D255-4FAF-99AF-275C6307E861}" destId="{092BE89A-16EF-44C4-9719-FD9D5D8A5FEE}" srcOrd="0" destOrd="0" parTransId="{6042F057-0EEF-4754-BE2D-71FE5BAB1405}" sibTransId="{F3E7581A-635F-462E-8ED5-100E26C45A05}"/>
    <dgm:cxn modelId="{E47B8037-CEB4-4FF4-8785-3EBCAE966588}" type="presOf" srcId="{FE70E57C-60BC-4517-A2C9-E68DAD5432AE}" destId="{8D2D843A-7082-4ABA-A70B-892919EF946B}" srcOrd="0" destOrd="1" presId="urn:microsoft.com/office/officeart/2005/8/layout/hList1"/>
    <dgm:cxn modelId="{FF069EB3-F4C3-4AF4-A3C6-F7EC8507E10F}" srcId="{4028466F-D255-4FAF-99AF-275C6307E861}" destId="{B797789F-F549-4E57-B9A9-2517462CC431}" srcOrd="2" destOrd="0" parTransId="{493637DB-7E93-45CD-8E73-1E3948AFF54D}" sibTransId="{430E9DDC-D291-4A79-95CF-CB6E40625921}"/>
    <dgm:cxn modelId="{9EB0CA65-AAEB-4D27-8CE6-E4BA09769A6F}" type="presOf" srcId="{0AAAEFFA-70FA-4465-85AC-B2998356299C}" destId="{8D2D843A-7082-4ABA-A70B-892919EF946B}" srcOrd="0" destOrd="4" presId="urn:microsoft.com/office/officeart/2005/8/layout/hList1"/>
    <dgm:cxn modelId="{01608D13-BA41-4FF0-B4FF-36C73D617966}" srcId="{4028466F-D255-4FAF-99AF-275C6307E861}" destId="{434BF1D8-8C85-4F98-93DC-821B958EF1C2}" srcOrd="4" destOrd="0" parTransId="{7CD569B6-1144-4609-B380-02DEDFFD291D}" sibTransId="{B23E02FB-5F83-4CE1-8F67-8C283F4B5664}"/>
    <dgm:cxn modelId="{5CFCC612-FA6C-4970-9E46-E2C532803DE7}" type="presOf" srcId="{434BF1D8-8C85-4F98-93DC-821B958EF1C2}" destId="{8D2D843A-7082-4ABA-A70B-892919EF946B}" srcOrd="0" destOrd="6" presId="urn:microsoft.com/office/officeart/2005/8/layout/hList1"/>
    <dgm:cxn modelId="{9D3265C1-3C7B-4805-BC49-55905D9BBB69}" type="presOf" srcId="{D8E6D8C0-2021-4186-84BA-878BF5109BCF}" destId="{4F8A4DBC-4461-4539-A2FA-F495DDAC1FCB}" srcOrd="0" destOrd="0" presId="urn:microsoft.com/office/officeart/2005/8/layout/hList1"/>
    <dgm:cxn modelId="{F5C27EAD-9268-446C-A450-4B5A7E7EFA52}" type="presOf" srcId="{092BE89A-16EF-44C4-9719-FD9D5D8A5FEE}" destId="{8D2D843A-7082-4ABA-A70B-892919EF946B}" srcOrd="0" destOrd="0" presId="urn:microsoft.com/office/officeart/2005/8/layout/hList1"/>
    <dgm:cxn modelId="{FC165F08-006B-4ADD-AC04-890C3F6FE519}" type="presOf" srcId="{E83BEA8C-B776-4C26-8F54-200C3D1DE26E}" destId="{8D2D843A-7082-4ABA-A70B-892919EF946B}" srcOrd="0" destOrd="9" presId="urn:microsoft.com/office/officeart/2005/8/layout/hList1"/>
    <dgm:cxn modelId="{DD2B5F90-AF01-4270-B6A5-25D292F55133}" type="presOf" srcId="{99AFEFD9-72C9-44E4-BAA1-9E08A7047AC6}" destId="{8D2D843A-7082-4ABA-A70B-892919EF946B}" srcOrd="0" destOrd="7" presId="urn:microsoft.com/office/officeart/2005/8/layout/hList1"/>
    <dgm:cxn modelId="{740B9799-3FAF-47B6-8F5F-17B66758EB19}" srcId="{D8E6D8C0-2021-4186-84BA-878BF5109BCF}" destId="{4028466F-D255-4FAF-99AF-275C6307E861}" srcOrd="0" destOrd="0" parTransId="{0FFC9B2C-64E5-4DBA-BFDC-13D6750839CB}" sibTransId="{8ECF83BC-8A2C-4A54-854D-FDDFDC7933D9}"/>
    <dgm:cxn modelId="{AB29CE64-50D3-4479-A493-B1695C21AC15}" srcId="{4028466F-D255-4FAF-99AF-275C6307E861}" destId="{5E9C64A6-315F-49A6-822C-4FA652A39ECE}" srcOrd="7" destOrd="0" parTransId="{94969F8E-E9E5-444C-9598-620986F51663}" sibTransId="{99EF436D-8844-48EA-8A7F-2C8D65027861}"/>
    <dgm:cxn modelId="{05408A9B-D483-49D3-8FC4-2E28EF1794E2}" type="presOf" srcId="{CADD5F0D-F0B8-4CBE-80A7-CF765A08168B}" destId="{8D2D843A-7082-4ABA-A70B-892919EF946B}" srcOrd="0" destOrd="12" presId="urn:microsoft.com/office/officeart/2005/8/layout/hList1"/>
    <dgm:cxn modelId="{E1D5232B-BB11-48B6-B253-9481A30C41ED}" srcId="{4028466F-D255-4FAF-99AF-275C6307E861}" destId="{FE70E57C-60BC-4517-A2C9-E68DAD5432AE}" srcOrd="1" destOrd="0" parTransId="{C578868F-0B14-4CBD-B066-8F4F810DB4C5}" sibTransId="{9C5849DC-7BEE-4DC8-A463-61B413E75D40}"/>
    <dgm:cxn modelId="{5910053D-759A-44F2-A8EF-1ABCD7F7FF72}" type="presOf" srcId="{A32D5B9E-9086-4864-97A3-C6A3B6183489}" destId="{8D2D843A-7082-4ABA-A70B-892919EF946B}" srcOrd="0" destOrd="3" presId="urn:microsoft.com/office/officeart/2005/8/layout/hList1"/>
    <dgm:cxn modelId="{7BC3428F-D017-4BDE-B76F-A357B95FADBC}" srcId="{A32D5B9E-9086-4864-97A3-C6A3B6183489}" destId="{0AAAEFFA-70FA-4465-85AC-B2998356299C}" srcOrd="0" destOrd="0" parTransId="{0950BF64-A15E-4271-9E16-0A73B6A1FE20}" sibTransId="{7F0157B8-0ED3-4596-A5E3-9F9A6DBA62AD}"/>
    <dgm:cxn modelId="{35F196CD-56CF-4118-AAFA-7D632561E1C8}" srcId="{A32D5B9E-9086-4864-97A3-C6A3B6183489}" destId="{4397C319-F0B2-45CB-92AB-8666792E6755}" srcOrd="1" destOrd="0" parTransId="{2837845E-E29E-4E46-AB0B-5AFA0FDFE21B}" sibTransId="{4DF276E4-C641-4275-9F89-B16322B88E63}"/>
    <dgm:cxn modelId="{0A5B4D44-095C-481C-93D8-8FE4D1FE940B}" type="presOf" srcId="{4028466F-D255-4FAF-99AF-275C6307E861}" destId="{F34F6BA2-E87F-4390-B5E6-D5BC168D062A}" srcOrd="0" destOrd="0" presId="urn:microsoft.com/office/officeart/2005/8/layout/hList1"/>
    <dgm:cxn modelId="{BF9D1090-69F7-48FF-8989-A43E14DC4A73}" srcId="{4028466F-D255-4FAF-99AF-275C6307E861}" destId="{E83BEA8C-B776-4C26-8F54-200C3D1DE26E}" srcOrd="5" destOrd="0" parTransId="{E59A4874-98CE-4E2F-B501-2935C816B6E7}" sibTransId="{8949F641-723F-4A96-BC55-E23BFF632990}"/>
    <dgm:cxn modelId="{75461C9C-DD12-4BAA-BD61-158C7224C862}" type="presOf" srcId="{5E9C64A6-315F-49A6-822C-4FA652A39ECE}" destId="{8D2D843A-7082-4ABA-A70B-892919EF946B}" srcOrd="0" destOrd="11" presId="urn:microsoft.com/office/officeart/2005/8/layout/hList1"/>
    <dgm:cxn modelId="{B408E8D1-C73D-4147-A47F-3B657358EDFC}" srcId="{4028466F-D255-4FAF-99AF-275C6307E861}" destId="{A32D5B9E-9086-4864-97A3-C6A3B6183489}" srcOrd="3" destOrd="0" parTransId="{58E85B26-1BCC-4747-94FA-240E474DA4D0}" sibTransId="{8D595FC9-DFC7-4766-B86C-B4E1B75D9EEF}"/>
    <dgm:cxn modelId="{73C5358D-D8B3-4762-8BD9-BD3002BC40E7}" srcId="{434BF1D8-8C85-4F98-93DC-821B958EF1C2}" destId="{99AFEFD9-72C9-44E4-BAA1-9E08A7047AC6}" srcOrd="0" destOrd="0" parTransId="{BB07DB29-300A-466C-8516-E00E95357A50}" sibTransId="{AA34D895-9C06-40BE-A903-9D17F42E63F8}"/>
    <dgm:cxn modelId="{654D9709-0974-478D-A09F-FA5468ECF27D}" srcId="{434BF1D8-8C85-4F98-93DC-821B958EF1C2}" destId="{B16CA7FB-54EE-4E2C-B207-4CEB3C6BD2B6}" srcOrd="1" destOrd="0" parTransId="{B8BC1F4B-04DD-41F7-9A95-6BF3AE73AC27}" sibTransId="{B72F7603-8E7A-4125-80EB-8BFDF1306F01}"/>
    <dgm:cxn modelId="{359F82BC-AF09-4ED9-AB27-64408A86B44E}" type="presParOf" srcId="{4F8A4DBC-4461-4539-A2FA-F495DDAC1FCB}" destId="{EDB74930-1A60-45AF-BE4E-4C540BF803E2}" srcOrd="0" destOrd="0" presId="urn:microsoft.com/office/officeart/2005/8/layout/hList1"/>
    <dgm:cxn modelId="{D6F0CAED-0286-4EC6-8470-10C42CFE7BE6}" type="presParOf" srcId="{EDB74930-1A60-45AF-BE4E-4C540BF803E2}" destId="{F34F6BA2-E87F-4390-B5E6-D5BC168D062A}" srcOrd="0" destOrd="0" presId="urn:microsoft.com/office/officeart/2005/8/layout/hList1"/>
    <dgm:cxn modelId="{C8B778E5-8512-4FA5-9000-571F1CA5A6AB}" type="presParOf" srcId="{EDB74930-1A60-45AF-BE4E-4C540BF803E2}" destId="{8D2D843A-7082-4ABA-A70B-892919EF94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F7E75DC-9D8D-4554-B743-9240E8DC3B64}"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AEE864E9-5B79-459B-BF19-43BE1DB8F443}">
      <dgm:prSet/>
      <dgm:spPr/>
      <dgm:t>
        <a:bodyPr/>
        <a:lstStyle/>
        <a:p>
          <a:pPr rtl="0"/>
          <a:r>
            <a:rPr lang="en-US" b="1" dirty="0" smtClean="0"/>
            <a:t>Documenting a decision to act under CERCLA</a:t>
          </a:r>
          <a:endParaRPr lang="en-US" dirty="0"/>
        </a:p>
      </dgm:t>
    </dgm:pt>
    <dgm:pt modelId="{7F858456-4FA6-459D-8EDE-F36124720235}" type="parTrans" cxnId="{D7BE3E36-D4F2-4FAC-B4C0-DE321E60614D}">
      <dgm:prSet/>
      <dgm:spPr/>
      <dgm:t>
        <a:bodyPr/>
        <a:lstStyle/>
        <a:p>
          <a:endParaRPr lang="en-US"/>
        </a:p>
      </dgm:t>
    </dgm:pt>
    <dgm:pt modelId="{D0B6C43C-4499-4661-84C1-B4C4ED05E9C7}" type="sibTrans" cxnId="{D7BE3E36-D4F2-4FAC-B4C0-DE321E60614D}">
      <dgm:prSet/>
      <dgm:spPr/>
      <dgm:t>
        <a:bodyPr/>
        <a:lstStyle/>
        <a:p>
          <a:endParaRPr lang="en-US"/>
        </a:p>
      </dgm:t>
    </dgm:pt>
    <dgm:pt modelId="{C9951A5A-0D5B-4D25-BEF1-2044606C686F}">
      <dgm:prSet/>
      <dgm:spPr/>
      <dgm:t>
        <a:bodyPr/>
        <a:lstStyle/>
        <a:p>
          <a:pPr rtl="0"/>
          <a:r>
            <a:rPr lang="en-US" dirty="0" smtClean="0"/>
            <a:t>Pollution Report</a:t>
          </a:r>
          <a:endParaRPr lang="en-US" dirty="0"/>
        </a:p>
      </dgm:t>
    </dgm:pt>
    <dgm:pt modelId="{700CE106-3129-48AA-AC30-6CE226310E1A}" type="parTrans" cxnId="{A4A29124-7415-4996-A064-97BD21554734}">
      <dgm:prSet/>
      <dgm:spPr/>
      <dgm:t>
        <a:bodyPr/>
        <a:lstStyle/>
        <a:p>
          <a:endParaRPr lang="en-US"/>
        </a:p>
      </dgm:t>
    </dgm:pt>
    <dgm:pt modelId="{10179F8F-AADB-4CA2-8EC0-8411473160C4}" type="sibTrans" cxnId="{A4A29124-7415-4996-A064-97BD21554734}">
      <dgm:prSet/>
      <dgm:spPr/>
      <dgm:t>
        <a:bodyPr/>
        <a:lstStyle/>
        <a:p>
          <a:endParaRPr lang="en-US"/>
        </a:p>
      </dgm:t>
    </dgm:pt>
    <dgm:pt modelId="{122FE5E1-E980-4474-B4E0-027B08A8D5A5}">
      <dgm:prSet/>
      <dgm:spPr/>
      <dgm:t>
        <a:bodyPr/>
        <a:lstStyle/>
        <a:p>
          <a:pPr rtl="0"/>
          <a:r>
            <a:rPr lang="en-US" dirty="0" smtClean="0"/>
            <a:t>Incident Specific Action Plan and Statement of Work</a:t>
          </a:r>
          <a:endParaRPr lang="en-US" dirty="0"/>
        </a:p>
      </dgm:t>
    </dgm:pt>
    <dgm:pt modelId="{0F48D863-94EF-43BC-8E3D-788FB77B7D2E}" type="parTrans" cxnId="{F4507492-CD63-43C7-8E3A-7109F3A48764}">
      <dgm:prSet/>
      <dgm:spPr/>
      <dgm:t>
        <a:bodyPr/>
        <a:lstStyle/>
        <a:p>
          <a:endParaRPr lang="en-US"/>
        </a:p>
      </dgm:t>
    </dgm:pt>
    <dgm:pt modelId="{851B3266-6F7B-4BD6-A44E-F1F2C8863BD8}" type="sibTrans" cxnId="{F4507492-CD63-43C7-8E3A-7109F3A48764}">
      <dgm:prSet/>
      <dgm:spPr/>
      <dgm:t>
        <a:bodyPr/>
        <a:lstStyle/>
        <a:p>
          <a:endParaRPr lang="en-US"/>
        </a:p>
      </dgm:t>
    </dgm:pt>
    <dgm:pt modelId="{0B006CD0-29C9-4FCC-B01C-110D98C78677}">
      <dgm:prSet/>
      <dgm:spPr/>
      <dgm:t>
        <a:bodyPr/>
        <a:lstStyle/>
        <a:p>
          <a:pPr rtl="0"/>
          <a:r>
            <a:rPr lang="en-US" dirty="0" smtClean="0"/>
            <a:t>Finding of Imminent and Substantial Endangerment</a:t>
          </a:r>
          <a:endParaRPr lang="en-US" dirty="0"/>
        </a:p>
      </dgm:t>
    </dgm:pt>
    <dgm:pt modelId="{C1C5055F-EB37-4B9C-BD5B-5C8E01872B2B}" type="parTrans" cxnId="{44CF0376-7CC8-47A4-B023-B291C9809C87}">
      <dgm:prSet/>
      <dgm:spPr/>
      <dgm:t>
        <a:bodyPr/>
        <a:lstStyle/>
        <a:p>
          <a:endParaRPr lang="en-US"/>
        </a:p>
      </dgm:t>
    </dgm:pt>
    <dgm:pt modelId="{C0E656E7-61C9-4BB8-A2F4-4FE9717EDC61}" type="sibTrans" cxnId="{44CF0376-7CC8-47A4-B023-B291C9809C87}">
      <dgm:prSet/>
      <dgm:spPr/>
      <dgm:t>
        <a:bodyPr/>
        <a:lstStyle/>
        <a:p>
          <a:endParaRPr lang="en-US"/>
        </a:p>
      </dgm:t>
    </dgm:pt>
    <dgm:pt modelId="{D1DE0529-B54F-4A3D-8778-35B5E6E2E721}">
      <dgm:prSet/>
      <dgm:spPr/>
      <dgm:t>
        <a:bodyPr/>
        <a:lstStyle/>
        <a:p>
          <a:pPr rtl="0"/>
          <a:r>
            <a:rPr lang="en-US" dirty="0" smtClean="0"/>
            <a:t>Responses projected to call less than $50K</a:t>
          </a:r>
          <a:endParaRPr lang="en-US" dirty="0"/>
        </a:p>
      </dgm:t>
    </dgm:pt>
    <dgm:pt modelId="{AEFF2601-AC1E-432A-8065-A99BAB83D40B}" type="parTrans" cxnId="{D4F65A01-F42F-4FB0-A836-6B05EFFAFA41}">
      <dgm:prSet/>
      <dgm:spPr/>
      <dgm:t>
        <a:bodyPr/>
        <a:lstStyle/>
        <a:p>
          <a:endParaRPr lang="en-US"/>
        </a:p>
      </dgm:t>
    </dgm:pt>
    <dgm:pt modelId="{4339FA8D-E72E-4924-8A1E-AF3B44A12637}" type="sibTrans" cxnId="{D4F65A01-F42F-4FB0-A836-6B05EFFAFA41}">
      <dgm:prSet/>
      <dgm:spPr/>
      <dgm:t>
        <a:bodyPr/>
        <a:lstStyle/>
        <a:p>
          <a:endParaRPr lang="en-US"/>
        </a:p>
      </dgm:t>
    </dgm:pt>
    <dgm:pt modelId="{3AB9FA3A-413F-41D9-9339-08DE2FA76E9D}">
      <dgm:prSet/>
      <dgm:spPr/>
      <dgm:t>
        <a:bodyPr/>
        <a:lstStyle/>
        <a:p>
          <a:pPr rtl="0"/>
          <a:r>
            <a:rPr lang="en-US" dirty="0" smtClean="0"/>
            <a:t>Simple documentation based on CERCLA and NCP language</a:t>
          </a:r>
          <a:endParaRPr lang="en-US" dirty="0"/>
        </a:p>
      </dgm:t>
    </dgm:pt>
    <dgm:pt modelId="{E9BB6687-6AAA-4462-9BF5-B5480CE9354C}" type="parTrans" cxnId="{72BD3F48-574F-470F-95D8-3B76B3FCC4A3}">
      <dgm:prSet/>
      <dgm:spPr/>
      <dgm:t>
        <a:bodyPr/>
        <a:lstStyle/>
        <a:p>
          <a:endParaRPr lang="en-US"/>
        </a:p>
      </dgm:t>
    </dgm:pt>
    <dgm:pt modelId="{F8C6117F-9DEA-4338-8E2A-13642CE3F8DC}" type="sibTrans" cxnId="{72BD3F48-574F-470F-95D8-3B76B3FCC4A3}">
      <dgm:prSet/>
      <dgm:spPr/>
      <dgm:t>
        <a:bodyPr/>
        <a:lstStyle/>
        <a:p>
          <a:endParaRPr lang="en-US"/>
        </a:p>
      </dgm:t>
    </dgm:pt>
    <dgm:pt modelId="{6264A18A-B53F-4367-A5ED-F5AE2E4C52EF}">
      <dgm:prSet/>
      <dgm:spPr/>
      <dgm:t>
        <a:bodyPr/>
        <a:lstStyle/>
        <a:p>
          <a:pPr rtl="0"/>
          <a:r>
            <a:rPr lang="en-US" dirty="0" smtClean="0"/>
            <a:t>Action Memorandum</a:t>
          </a:r>
          <a:endParaRPr lang="en-US" dirty="0"/>
        </a:p>
      </dgm:t>
    </dgm:pt>
    <dgm:pt modelId="{1876CA83-BF93-448E-A86E-1FEED1ED38C8}" type="parTrans" cxnId="{AA96D221-B3D7-4B54-8288-250CD6CDDAE5}">
      <dgm:prSet/>
      <dgm:spPr/>
      <dgm:t>
        <a:bodyPr/>
        <a:lstStyle/>
        <a:p>
          <a:endParaRPr lang="en-US"/>
        </a:p>
      </dgm:t>
    </dgm:pt>
    <dgm:pt modelId="{C295B095-6A53-4889-90A1-D9367BF13FAD}" type="sibTrans" cxnId="{AA96D221-B3D7-4B54-8288-250CD6CDDAE5}">
      <dgm:prSet/>
      <dgm:spPr/>
      <dgm:t>
        <a:bodyPr/>
        <a:lstStyle/>
        <a:p>
          <a:endParaRPr lang="en-US"/>
        </a:p>
      </dgm:t>
    </dgm:pt>
    <dgm:pt modelId="{6DF57EB3-7514-4B3C-86C8-8BBF8620FF66}">
      <dgm:prSet/>
      <dgm:spPr/>
      <dgm:t>
        <a:bodyPr/>
        <a:lstStyle/>
        <a:p>
          <a:pPr rtl="0"/>
          <a:r>
            <a:rPr lang="en-US" dirty="0" smtClean="0"/>
            <a:t>Every EPA FOSC must do an action memo for removal activities</a:t>
          </a:r>
          <a:endParaRPr lang="en-US" dirty="0"/>
        </a:p>
      </dgm:t>
    </dgm:pt>
    <dgm:pt modelId="{38D98865-EA06-4DC9-A5CB-11CA1DE143B8}" type="parTrans" cxnId="{FD5C32C6-7C7F-4674-90E9-55687DC0B2B6}">
      <dgm:prSet/>
      <dgm:spPr/>
      <dgm:t>
        <a:bodyPr/>
        <a:lstStyle/>
        <a:p>
          <a:endParaRPr lang="en-US"/>
        </a:p>
      </dgm:t>
    </dgm:pt>
    <dgm:pt modelId="{736A8E9D-4DBE-4016-BD12-1271FB516061}" type="sibTrans" cxnId="{FD5C32C6-7C7F-4674-90E9-55687DC0B2B6}">
      <dgm:prSet/>
      <dgm:spPr/>
      <dgm:t>
        <a:bodyPr/>
        <a:lstStyle/>
        <a:p>
          <a:endParaRPr lang="en-US"/>
        </a:p>
      </dgm:t>
    </dgm:pt>
    <dgm:pt modelId="{AAF0BF71-0D79-46BF-AB63-0119BF8A1591}">
      <dgm:prSet/>
      <dgm:spPr/>
      <dgm:t>
        <a:bodyPr/>
        <a:lstStyle/>
        <a:p>
          <a:pPr rtl="0"/>
          <a:r>
            <a:rPr lang="en-US" dirty="0" smtClean="0"/>
            <a:t>CG FOSC-R must do a Action Memo for any response over $250K</a:t>
          </a:r>
          <a:endParaRPr lang="en-US" dirty="0"/>
        </a:p>
      </dgm:t>
    </dgm:pt>
    <dgm:pt modelId="{439DABDD-74A9-45AE-9DD0-BDDD24291B9C}" type="parTrans" cxnId="{1211725F-96F8-4DD3-A7D3-0E45D40E7FEA}">
      <dgm:prSet/>
      <dgm:spPr/>
      <dgm:t>
        <a:bodyPr/>
        <a:lstStyle/>
        <a:p>
          <a:endParaRPr lang="en-US"/>
        </a:p>
      </dgm:t>
    </dgm:pt>
    <dgm:pt modelId="{2FDD59EA-74E1-47F0-A5D3-9405C4622A15}" type="sibTrans" cxnId="{1211725F-96F8-4DD3-A7D3-0E45D40E7FEA}">
      <dgm:prSet/>
      <dgm:spPr/>
      <dgm:t>
        <a:bodyPr/>
        <a:lstStyle/>
        <a:p>
          <a:endParaRPr lang="en-US"/>
        </a:p>
      </dgm:t>
    </dgm:pt>
    <dgm:pt modelId="{24F07813-27F2-46B8-B4BF-7F6AE744EC01}">
      <dgm:prSet/>
      <dgm:spPr/>
      <dgm:t>
        <a:bodyPr/>
        <a:lstStyle/>
        <a:p>
          <a:pPr rtl="0"/>
          <a:r>
            <a:rPr lang="en-US" dirty="0" smtClean="0"/>
            <a:t>Documenting decision key to ensuring that FOSC has established the basis for a response and threat to public health, welfare, and environment</a:t>
          </a:r>
          <a:endParaRPr lang="en-US" dirty="0"/>
        </a:p>
      </dgm:t>
    </dgm:pt>
    <dgm:pt modelId="{CF074624-83A1-4BBF-B882-D934FAC915C1}" type="parTrans" cxnId="{9A9AF26B-EDB3-4307-8322-7110C2127D59}">
      <dgm:prSet/>
      <dgm:spPr/>
      <dgm:t>
        <a:bodyPr/>
        <a:lstStyle/>
        <a:p>
          <a:endParaRPr lang="en-US"/>
        </a:p>
      </dgm:t>
    </dgm:pt>
    <dgm:pt modelId="{632244F7-E7AA-4878-89C1-E751012ACCC7}" type="sibTrans" cxnId="{9A9AF26B-EDB3-4307-8322-7110C2127D59}">
      <dgm:prSet/>
      <dgm:spPr/>
      <dgm:t>
        <a:bodyPr/>
        <a:lstStyle/>
        <a:p>
          <a:endParaRPr lang="en-US"/>
        </a:p>
      </dgm:t>
    </dgm:pt>
    <dgm:pt modelId="{53897959-FA23-49BB-B55B-24E812BDB084}">
      <dgm:prSet/>
      <dgm:spPr/>
      <dgm:t>
        <a:bodyPr/>
        <a:lstStyle/>
        <a:p>
          <a:pPr rtl="0"/>
          <a:r>
            <a:rPr lang="en-US" dirty="0" smtClean="0"/>
            <a:t>Review example EPA’s FI&amp;E and CG Action Memo</a:t>
          </a:r>
          <a:endParaRPr lang="en-US" dirty="0"/>
        </a:p>
      </dgm:t>
    </dgm:pt>
    <dgm:pt modelId="{B4FE57CB-87D7-4836-A317-9E6FFB613595}" type="parTrans" cxnId="{245093C9-AB19-4E35-975E-006A7FAE4670}">
      <dgm:prSet/>
      <dgm:spPr/>
      <dgm:t>
        <a:bodyPr/>
        <a:lstStyle/>
        <a:p>
          <a:endParaRPr lang="en-US"/>
        </a:p>
      </dgm:t>
    </dgm:pt>
    <dgm:pt modelId="{71257696-8FFE-4FD5-A8BB-640ABCEC1C27}" type="sibTrans" cxnId="{245093C9-AB19-4E35-975E-006A7FAE4670}">
      <dgm:prSet/>
      <dgm:spPr/>
      <dgm:t>
        <a:bodyPr/>
        <a:lstStyle/>
        <a:p>
          <a:endParaRPr lang="en-US"/>
        </a:p>
      </dgm:t>
    </dgm:pt>
    <dgm:pt modelId="{6BA5BCF2-214E-421A-A749-CD6158304923}" type="pres">
      <dgm:prSet presAssocID="{DF7E75DC-9D8D-4554-B743-9240E8DC3B64}" presName="Name0" presStyleCnt="0">
        <dgm:presLayoutVars>
          <dgm:dir/>
          <dgm:animLvl val="lvl"/>
          <dgm:resizeHandles val="exact"/>
        </dgm:presLayoutVars>
      </dgm:prSet>
      <dgm:spPr/>
      <dgm:t>
        <a:bodyPr/>
        <a:lstStyle/>
        <a:p>
          <a:endParaRPr lang="en-US"/>
        </a:p>
      </dgm:t>
    </dgm:pt>
    <dgm:pt modelId="{E90FC826-DB0A-4AF9-8330-E11B77565353}" type="pres">
      <dgm:prSet presAssocID="{AEE864E9-5B79-459B-BF19-43BE1DB8F443}" presName="composite" presStyleCnt="0"/>
      <dgm:spPr/>
    </dgm:pt>
    <dgm:pt modelId="{08D38864-B968-46FF-981C-EB2506F4F790}" type="pres">
      <dgm:prSet presAssocID="{AEE864E9-5B79-459B-BF19-43BE1DB8F443}" presName="parTx" presStyleLbl="alignNode1" presStyleIdx="0" presStyleCnt="1">
        <dgm:presLayoutVars>
          <dgm:chMax val="0"/>
          <dgm:chPref val="0"/>
          <dgm:bulletEnabled val="1"/>
        </dgm:presLayoutVars>
      </dgm:prSet>
      <dgm:spPr/>
      <dgm:t>
        <a:bodyPr/>
        <a:lstStyle/>
        <a:p>
          <a:endParaRPr lang="en-US"/>
        </a:p>
      </dgm:t>
    </dgm:pt>
    <dgm:pt modelId="{FE52E2E1-2688-4159-BF3D-93D1A8F2EE59}" type="pres">
      <dgm:prSet presAssocID="{AEE864E9-5B79-459B-BF19-43BE1DB8F443}" presName="desTx" presStyleLbl="alignAccFollowNode1" presStyleIdx="0" presStyleCnt="1">
        <dgm:presLayoutVars>
          <dgm:bulletEnabled val="1"/>
        </dgm:presLayoutVars>
      </dgm:prSet>
      <dgm:spPr/>
      <dgm:t>
        <a:bodyPr/>
        <a:lstStyle/>
        <a:p>
          <a:endParaRPr lang="en-US"/>
        </a:p>
      </dgm:t>
    </dgm:pt>
  </dgm:ptLst>
  <dgm:cxnLst>
    <dgm:cxn modelId="{D7BE3E36-D4F2-4FAC-B4C0-DE321E60614D}" srcId="{DF7E75DC-9D8D-4554-B743-9240E8DC3B64}" destId="{AEE864E9-5B79-459B-BF19-43BE1DB8F443}" srcOrd="0" destOrd="0" parTransId="{7F858456-4FA6-459D-8EDE-F36124720235}" sibTransId="{D0B6C43C-4499-4661-84C1-B4C4ED05E9C7}"/>
    <dgm:cxn modelId="{F4507492-CD63-43C7-8E3A-7109F3A48764}" srcId="{AEE864E9-5B79-459B-BF19-43BE1DB8F443}" destId="{122FE5E1-E980-4474-B4E0-027B08A8D5A5}" srcOrd="1" destOrd="0" parTransId="{0F48D863-94EF-43BC-8E3D-788FB77B7D2E}" sibTransId="{851B3266-6F7B-4BD6-A44E-F1F2C8863BD8}"/>
    <dgm:cxn modelId="{50CF7FC6-9B96-4A76-BDA7-E2E9C22971FC}" type="presOf" srcId="{6264A18A-B53F-4367-A5ED-F5AE2E4C52EF}" destId="{FE52E2E1-2688-4159-BF3D-93D1A8F2EE59}" srcOrd="0" destOrd="5" presId="urn:microsoft.com/office/officeart/2005/8/layout/hList1"/>
    <dgm:cxn modelId="{72BD3F48-574F-470F-95D8-3B76B3FCC4A3}" srcId="{0B006CD0-29C9-4FCC-B01C-110D98C78677}" destId="{3AB9FA3A-413F-41D9-9339-08DE2FA76E9D}" srcOrd="1" destOrd="0" parTransId="{E9BB6687-6AAA-4462-9BF5-B5480CE9354C}" sibTransId="{F8C6117F-9DEA-4338-8E2A-13642CE3F8DC}"/>
    <dgm:cxn modelId="{BE392149-7ED8-4FC4-B6E6-E823BFA67CA0}" type="presOf" srcId="{D1DE0529-B54F-4A3D-8778-35B5E6E2E721}" destId="{FE52E2E1-2688-4159-BF3D-93D1A8F2EE59}" srcOrd="0" destOrd="3" presId="urn:microsoft.com/office/officeart/2005/8/layout/hList1"/>
    <dgm:cxn modelId="{4186F07D-FFAF-4588-A400-624518081168}" type="presOf" srcId="{6DF57EB3-7514-4B3C-86C8-8BBF8620FF66}" destId="{FE52E2E1-2688-4159-BF3D-93D1A8F2EE59}" srcOrd="0" destOrd="6" presId="urn:microsoft.com/office/officeart/2005/8/layout/hList1"/>
    <dgm:cxn modelId="{1211725F-96F8-4DD3-A7D3-0E45D40E7FEA}" srcId="{6264A18A-B53F-4367-A5ED-F5AE2E4C52EF}" destId="{AAF0BF71-0D79-46BF-AB63-0119BF8A1591}" srcOrd="1" destOrd="0" parTransId="{439DABDD-74A9-45AE-9DD0-BDDD24291B9C}" sibTransId="{2FDD59EA-74E1-47F0-A5D3-9405C4622A15}"/>
    <dgm:cxn modelId="{44CF0376-7CC8-47A4-B023-B291C9809C87}" srcId="{AEE864E9-5B79-459B-BF19-43BE1DB8F443}" destId="{0B006CD0-29C9-4FCC-B01C-110D98C78677}" srcOrd="2" destOrd="0" parTransId="{C1C5055F-EB37-4B9C-BD5B-5C8E01872B2B}" sibTransId="{C0E656E7-61C9-4BB8-A2F4-4FE9717EDC61}"/>
    <dgm:cxn modelId="{9A6296F7-0A60-4DE1-8D5F-96A7CDAFACE0}" type="presOf" srcId="{122FE5E1-E980-4474-B4E0-027B08A8D5A5}" destId="{FE52E2E1-2688-4159-BF3D-93D1A8F2EE59}" srcOrd="0" destOrd="1" presId="urn:microsoft.com/office/officeart/2005/8/layout/hList1"/>
    <dgm:cxn modelId="{2F11FE61-718F-4787-AB44-382186F7E497}" type="presOf" srcId="{DF7E75DC-9D8D-4554-B743-9240E8DC3B64}" destId="{6BA5BCF2-214E-421A-A749-CD6158304923}" srcOrd="0" destOrd="0" presId="urn:microsoft.com/office/officeart/2005/8/layout/hList1"/>
    <dgm:cxn modelId="{D4F65A01-F42F-4FB0-A836-6B05EFFAFA41}" srcId="{0B006CD0-29C9-4FCC-B01C-110D98C78677}" destId="{D1DE0529-B54F-4A3D-8778-35B5E6E2E721}" srcOrd="0" destOrd="0" parTransId="{AEFF2601-AC1E-432A-8065-A99BAB83D40B}" sibTransId="{4339FA8D-E72E-4924-8A1E-AF3B44A12637}"/>
    <dgm:cxn modelId="{AA96D221-B3D7-4B54-8288-250CD6CDDAE5}" srcId="{AEE864E9-5B79-459B-BF19-43BE1DB8F443}" destId="{6264A18A-B53F-4367-A5ED-F5AE2E4C52EF}" srcOrd="3" destOrd="0" parTransId="{1876CA83-BF93-448E-A86E-1FEED1ED38C8}" sibTransId="{C295B095-6A53-4889-90A1-D9367BF13FAD}"/>
    <dgm:cxn modelId="{1CDFED7C-935A-46DB-AF8F-EAC90C4ED05B}" type="presOf" srcId="{C9951A5A-0D5B-4D25-BEF1-2044606C686F}" destId="{FE52E2E1-2688-4159-BF3D-93D1A8F2EE59}" srcOrd="0" destOrd="0" presId="urn:microsoft.com/office/officeart/2005/8/layout/hList1"/>
    <dgm:cxn modelId="{078B3F1F-9873-4CE3-809A-F2F1B7A75932}" type="presOf" srcId="{AAF0BF71-0D79-46BF-AB63-0119BF8A1591}" destId="{FE52E2E1-2688-4159-BF3D-93D1A8F2EE59}" srcOrd="0" destOrd="7" presId="urn:microsoft.com/office/officeart/2005/8/layout/hList1"/>
    <dgm:cxn modelId="{750E5D36-3783-4ED3-9633-3E42FE685749}" type="presOf" srcId="{3AB9FA3A-413F-41D9-9339-08DE2FA76E9D}" destId="{FE52E2E1-2688-4159-BF3D-93D1A8F2EE59}" srcOrd="0" destOrd="4" presId="urn:microsoft.com/office/officeart/2005/8/layout/hList1"/>
    <dgm:cxn modelId="{208C3B87-94FB-4B2A-AD18-8AF7A5E0B80B}" type="presOf" srcId="{24F07813-27F2-46B8-B4BF-7F6AE744EC01}" destId="{FE52E2E1-2688-4159-BF3D-93D1A8F2EE59}" srcOrd="0" destOrd="8" presId="urn:microsoft.com/office/officeart/2005/8/layout/hList1"/>
    <dgm:cxn modelId="{400CC9C8-E208-405D-B2F2-E78E7B1CED37}" type="presOf" srcId="{53897959-FA23-49BB-B55B-24E812BDB084}" destId="{FE52E2E1-2688-4159-BF3D-93D1A8F2EE59}" srcOrd="0" destOrd="9" presId="urn:microsoft.com/office/officeart/2005/8/layout/hList1"/>
    <dgm:cxn modelId="{245093C9-AB19-4E35-975E-006A7FAE4670}" srcId="{AEE864E9-5B79-459B-BF19-43BE1DB8F443}" destId="{53897959-FA23-49BB-B55B-24E812BDB084}" srcOrd="4" destOrd="0" parTransId="{B4FE57CB-87D7-4836-A317-9E6FFB613595}" sibTransId="{71257696-8FFE-4FD5-A8BB-640ABCEC1C27}"/>
    <dgm:cxn modelId="{A4A29124-7415-4996-A064-97BD21554734}" srcId="{AEE864E9-5B79-459B-BF19-43BE1DB8F443}" destId="{C9951A5A-0D5B-4D25-BEF1-2044606C686F}" srcOrd="0" destOrd="0" parTransId="{700CE106-3129-48AA-AC30-6CE226310E1A}" sibTransId="{10179F8F-AADB-4CA2-8EC0-8411473160C4}"/>
    <dgm:cxn modelId="{A9FF6BBC-1C0A-4318-B4CF-7F601F71A433}" type="presOf" srcId="{0B006CD0-29C9-4FCC-B01C-110D98C78677}" destId="{FE52E2E1-2688-4159-BF3D-93D1A8F2EE59}" srcOrd="0" destOrd="2" presId="urn:microsoft.com/office/officeart/2005/8/layout/hList1"/>
    <dgm:cxn modelId="{FD5C32C6-7C7F-4674-90E9-55687DC0B2B6}" srcId="{6264A18A-B53F-4367-A5ED-F5AE2E4C52EF}" destId="{6DF57EB3-7514-4B3C-86C8-8BBF8620FF66}" srcOrd="0" destOrd="0" parTransId="{38D98865-EA06-4DC9-A5CB-11CA1DE143B8}" sibTransId="{736A8E9D-4DBE-4016-BD12-1271FB516061}"/>
    <dgm:cxn modelId="{9A9AF26B-EDB3-4307-8322-7110C2127D59}" srcId="{6264A18A-B53F-4367-A5ED-F5AE2E4C52EF}" destId="{24F07813-27F2-46B8-B4BF-7F6AE744EC01}" srcOrd="2" destOrd="0" parTransId="{CF074624-83A1-4BBF-B882-D934FAC915C1}" sibTransId="{632244F7-E7AA-4878-89C1-E751012ACCC7}"/>
    <dgm:cxn modelId="{11BAE8F2-8C33-4ACB-89AB-85FD7B20712A}" type="presOf" srcId="{AEE864E9-5B79-459B-BF19-43BE1DB8F443}" destId="{08D38864-B968-46FF-981C-EB2506F4F790}" srcOrd="0" destOrd="0" presId="urn:microsoft.com/office/officeart/2005/8/layout/hList1"/>
    <dgm:cxn modelId="{6E109DAC-3AC2-4FF1-866C-FC0657A6A947}" type="presParOf" srcId="{6BA5BCF2-214E-421A-A749-CD6158304923}" destId="{E90FC826-DB0A-4AF9-8330-E11B77565353}" srcOrd="0" destOrd="0" presId="urn:microsoft.com/office/officeart/2005/8/layout/hList1"/>
    <dgm:cxn modelId="{C904CF60-4975-483D-A14A-F30FE852A134}" type="presParOf" srcId="{E90FC826-DB0A-4AF9-8330-E11B77565353}" destId="{08D38864-B968-46FF-981C-EB2506F4F790}" srcOrd="0" destOrd="0" presId="urn:microsoft.com/office/officeart/2005/8/layout/hList1"/>
    <dgm:cxn modelId="{23C7D90C-75F2-4B5A-B401-A4870CAA2145}" type="presParOf" srcId="{E90FC826-DB0A-4AF9-8330-E11B77565353}" destId="{FE52E2E1-2688-4159-BF3D-93D1A8F2EE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AD08B33-F4C9-4707-ACF4-57B9FC4894AB}"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77878751-B0F0-4FD4-AF8E-C33CC9EFCA0C}">
      <dgm:prSet/>
      <dgm:spPr/>
      <dgm:t>
        <a:bodyPr/>
        <a:lstStyle/>
        <a:p>
          <a:pPr rtl="0"/>
          <a:r>
            <a:rPr lang="en-US" b="1" dirty="0" smtClean="0"/>
            <a:t>Incidental Releases (4-C pg. 4-3)</a:t>
          </a:r>
          <a:endParaRPr lang="en-US" dirty="0"/>
        </a:p>
      </dgm:t>
    </dgm:pt>
    <dgm:pt modelId="{D791C624-3B45-4AF7-B9B7-168AAE30A485}" type="parTrans" cxnId="{4FE221EA-2661-4F97-A203-34F84929CEA4}">
      <dgm:prSet/>
      <dgm:spPr/>
      <dgm:t>
        <a:bodyPr/>
        <a:lstStyle/>
        <a:p>
          <a:endParaRPr lang="en-US"/>
        </a:p>
      </dgm:t>
    </dgm:pt>
    <dgm:pt modelId="{79E67424-37EE-4227-A0DB-B21CEE245F56}" type="sibTrans" cxnId="{4FE221EA-2661-4F97-A203-34F84929CEA4}">
      <dgm:prSet/>
      <dgm:spPr/>
      <dgm:t>
        <a:bodyPr/>
        <a:lstStyle/>
        <a:p>
          <a:endParaRPr lang="en-US"/>
        </a:p>
      </dgm:t>
    </dgm:pt>
    <dgm:pt modelId="{F7684B2E-64D2-47D7-BA52-EA9A6C3693B6}">
      <dgm:prSet/>
      <dgm:spPr/>
      <dgm:t>
        <a:bodyPr/>
        <a:lstStyle/>
        <a:p>
          <a:pPr rtl="0"/>
          <a:r>
            <a:rPr lang="en-US" dirty="0" smtClean="0"/>
            <a:t>OSHA Standards</a:t>
          </a:r>
          <a:endParaRPr lang="en-US" dirty="0"/>
        </a:p>
      </dgm:t>
    </dgm:pt>
    <dgm:pt modelId="{251CADC5-4785-4D7B-B2FC-2585205B0CF3}" type="parTrans" cxnId="{A711EC57-8057-44C0-A79C-422E0D243EA4}">
      <dgm:prSet/>
      <dgm:spPr/>
      <dgm:t>
        <a:bodyPr/>
        <a:lstStyle/>
        <a:p>
          <a:endParaRPr lang="en-US"/>
        </a:p>
      </dgm:t>
    </dgm:pt>
    <dgm:pt modelId="{22124C6A-2315-45AD-B15A-78F299A13968}" type="sibTrans" cxnId="{A711EC57-8057-44C0-A79C-422E0D243EA4}">
      <dgm:prSet/>
      <dgm:spPr/>
      <dgm:t>
        <a:bodyPr/>
        <a:lstStyle/>
        <a:p>
          <a:endParaRPr lang="en-US"/>
        </a:p>
      </dgm:t>
    </dgm:pt>
    <dgm:pt modelId="{1220CEAB-3F52-4034-A1CB-1FBD609E6ABA}">
      <dgm:prSet/>
      <dgm:spPr/>
      <dgm:t>
        <a:bodyPr/>
        <a:lstStyle/>
        <a:p>
          <a:pPr rtl="0"/>
          <a:r>
            <a:rPr lang="en-US" dirty="0" smtClean="0"/>
            <a:t>Internal vs. external releases from private property</a:t>
          </a:r>
          <a:endParaRPr lang="en-US" dirty="0"/>
        </a:p>
      </dgm:t>
    </dgm:pt>
    <dgm:pt modelId="{45E2A345-8BF0-45E6-9AA3-C257AA1CE739}" type="parTrans" cxnId="{4D756635-66CE-4DA6-9C58-6019AB3E5A19}">
      <dgm:prSet/>
      <dgm:spPr/>
      <dgm:t>
        <a:bodyPr/>
        <a:lstStyle/>
        <a:p>
          <a:endParaRPr lang="en-US"/>
        </a:p>
      </dgm:t>
    </dgm:pt>
    <dgm:pt modelId="{7325A25D-D698-42B5-AC73-DFAAB425D75A}" type="sibTrans" cxnId="{4D756635-66CE-4DA6-9C58-6019AB3E5A19}">
      <dgm:prSet/>
      <dgm:spPr/>
      <dgm:t>
        <a:bodyPr/>
        <a:lstStyle/>
        <a:p>
          <a:endParaRPr lang="en-US"/>
        </a:p>
      </dgm:t>
    </dgm:pt>
    <dgm:pt modelId="{9F7FD240-19C4-4544-BF33-715B942ADC55}">
      <dgm:prSet/>
      <dgm:spPr/>
      <dgm:t>
        <a:bodyPr/>
        <a:lstStyle/>
        <a:p>
          <a:pPr rtl="0"/>
          <a:r>
            <a:rPr lang="en-US" dirty="0" smtClean="0"/>
            <a:t>Will be reviewed in detail during Site Safety section</a:t>
          </a:r>
          <a:endParaRPr lang="en-US" dirty="0"/>
        </a:p>
      </dgm:t>
    </dgm:pt>
    <dgm:pt modelId="{DBA84ED1-A0F6-4412-A7AA-4238B9C48BDF}" type="parTrans" cxnId="{F9FD350A-7D92-496C-B633-7604E3DD0EF3}">
      <dgm:prSet/>
      <dgm:spPr/>
      <dgm:t>
        <a:bodyPr/>
        <a:lstStyle/>
        <a:p>
          <a:endParaRPr lang="en-US"/>
        </a:p>
      </dgm:t>
    </dgm:pt>
    <dgm:pt modelId="{0EE8878F-49EB-4A50-A61E-D5575A14A1DA}" type="sibTrans" cxnId="{F9FD350A-7D92-496C-B633-7604E3DD0EF3}">
      <dgm:prSet/>
      <dgm:spPr/>
      <dgm:t>
        <a:bodyPr/>
        <a:lstStyle/>
        <a:p>
          <a:endParaRPr lang="en-US"/>
        </a:p>
      </dgm:t>
    </dgm:pt>
    <dgm:pt modelId="{E712462A-046A-4E8A-B669-D7316AB893D0}">
      <dgm:prSet/>
      <dgm:spPr/>
      <dgm:t>
        <a:bodyPr/>
        <a:lstStyle/>
        <a:p>
          <a:pPr rtl="0"/>
          <a:r>
            <a:rPr lang="en-US" b="1" dirty="0" smtClean="0"/>
            <a:t>Appropriate Extent of removal (4-D pg. 4-3)</a:t>
          </a:r>
          <a:endParaRPr lang="en-US" dirty="0"/>
        </a:p>
      </dgm:t>
    </dgm:pt>
    <dgm:pt modelId="{7B5948FC-DE90-4946-8C4D-2815F8673CD0}" type="parTrans" cxnId="{015442F4-3C6A-448F-BF0F-0B53930B62FD}">
      <dgm:prSet/>
      <dgm:spPr/>
      <dgm:t>
        <a:bodyPr/>
        <a:lstStyle/>
        <a:p>
          <a:endParaRPr lang="en-US"/>
        </a:p>
      </dgm:t>
    </dgm:pt>
    <dgm:pt modelId="{E9EE7AD4-2939-4724-83B8-815BB900154E}" type="sibTrans" cxnId="{015442F4-3C6A-448F-BF0F-0B53930B62FD}">
      <dgm:prSet/>
      <dgm:spPr/>
      <dgm:t>
        <a:bodyPr/>
        <a:lstStyle/>
        <a:p>
          <a:endParaRPr lang="en-US"/>
        </a:p>
      </dgm:t>
    </dgm:pt>
    <dgm:pt modelId="{A64A7C8E-AD5F-49E3-ABDC-784253336E62}">
      <dgm:prSet/>
      <dgm:spPr/>
      <dgm:t>
        <a:bodyPr/>
        <a:lstStyle/>
        <a:p>
          <a:pPr rtl="0"/>
          <a:r>
            <a:rPr lang="en-US" dirty="0" smtClean="0"/>
            <a:t>Degree of Harm</a:t>
          </a:r>
          <a:endParaRPr lang="en-US" dirty="0"/>
        </a:p>
      </dgm:t>
    </dgm:pt>
    <dgm:pt modelId="{9D6D0C7B-E3F0-45D2-8E2C-8BA2F1BF9B9E}" type="parTrans" cxnId="{0399811A-AFF8-49D9-8CDA-FD289651BB43}">
      <dgm:prSet/>
      <dgm:spPr/>
      <dgm:t>
        <a:bodyPr/>
        <a:lstStyle/>
        <a:p>
          <a:endParaRPr lang="en-US"/>
        </a:p>
      </dgm:t>
    </dgm:pt>
    <dgm:pt modelId="{3A2A4CC8-CDDA-4A0C-A5E5-8CC9E1428E1E}" type="sibTrans" cxnId="{0399811A-AFF8-49D9-8CDA-FD289651BB43}">
      <dgm:prSet/>
      <dgm:spPr/>
      <dgm:t>
        <a:bodyPr/>
        <a:lstStyle/>
        <a:p>
          <a:endParaRPr lang="en-US"/>
        </a:p>
      </dgm:t>
    </dgm:pt>
    <dgm:pt modelId="{541E4382-B0F3-4E6C-A926-4EF1B7ED2B4F}">
      <dgm:prSet/>
      <dgm:spPr/>
      <dgm:t>
        <a:bodyPr/>
        <a:lstStyle/>
        <a:p>
          <a:pPr rtl="0"/>
          <a:r>
            <a:rPr lang="en-US" b="1" dirty="0" smtClean="0"/>
            <a:t>How clean is clean?  Section 121</a:t>
          </a:r>
          <a:endParaRPr lang="en-US" dirty="0"/>
        </a:p>
      </dgm:t>
    </dgm:pt>
    <dgm:pt modelId="{DD99959F-C9FF-4B12-B70F-851E94C244CC}" type="parTrans" cxnId="{C3A5ECAB-D4C5-4974-8BE1-49F20327DB29}">
      <dgm:prSet/>
      <dgm:spPr/>
      <dgm:t>
        <a:bodyPr/>
        <a:lstStyle/>
        <a:p>
          <a:endParaRPr lang="en-US"/>
        </a:p>
      </dgm:t>
    </dgm:pt>
    <dgm:pt modelId="{7AAF40F9-2986-4338-B303-36F012BAD6A9}" type="sibTrans" cxnId="{C3A5ECAB-D4C5-4974-8BE1-49F20327DB29}">
      <dgm:prSet/>
      <dgm:spPr/>
      <dgm:t>
        <a:bodyPr/>
        <a:lstStyle/>
        <a:p>
          <a:endParaRPr lang="en-US"/>
        </a:p>
      </dgm:t>
    </dgm:pt>
    <dgm:pt modelId="{E10C2F36-3F32-4225-BF1B-C661853EF496}">
      <dgm:prSet/>
      <dgm:spPr/>
      <dgm:t>
        <a:bodyPr/>
        <a:lstStyle/>
        <a:p>
          <a:pPr rtl="0"/>
          <a:r>
            <a:rPr lang="en-US" dirty="0" smtClean="0"/>
            <a:t>Applicable or Relevant and Appropriate Requirements</a:t>
          </a:r>
          <a:endParaRPr lang="en-US" dirty="0"/>
        </a:p>
      </dgm:t>
    </dgm:pt>
    <dgm:pt modelId="{702455AE-E20B-4AAD-840A-68C92A39FF4C}" type="parTrans" cxnId="{CB02A88E-0351-4D4C-8F3A-9160E8C3F286}">
      <dgm:prSet/>
      <dgm:spPr/>
      <dgm:t>
        <a:bodyPr/>
        <a:lstStyle/>
        <a:p>
          <a:endParaRPr lang="en-US"/>
        </a:p>
      </dgm:t>
    </dgm:pt>
    <dgm:pt modelId="{320176E8-332B-4F86-B773-1EA46A2C0A2A}" type="sibTrans" cxnId="{CB02A88E-0351-4D4C-8F3A-9160E8C3F286}">
      <dgm:prSet/>
      <dgm:spPr/>
      <dgm:t>
        <a:bodyPr/>
        <a:lstStyle/>
        <a:p>
          <a:endParaRPr lang="en-US"/>
        </a:p>
      </dgm:t>
    </dgm:pt>
    <dgm:pt modelId="{33DC30F5-DA13-4B44-A043-9B0701CAC209}">
      <dgm:prSet/>
      <dgm:spPr/>
      <dgm:t>
        <a:bodyPr/>
        <a:lstStyle/>
        <a:p>
          <a:pPr rtl="0"/>
          <a:r>
            <a:rPr lang="en-US" dirty="0" smtClean="0"/>
            <a:t>Any standard, requirement, criteria, or limitation under any environmental law</a:t>
          </a:r>
          <a:endParaRPr lang="en-US" dirty="0"/>
        </a:p>
      </dgm:t>
    </dgm:pt>
    <dgm:pt modelId="{19585B22-7ED5-401C-BD98-1D3E43D24D0C}" type="parTrans" cxnId="{D9673676-14E6-4CDE-B5AD-D73685411F91}">
      <dgm:prSet/>
      <dgm:spPr/>
      <dgm:t>
        <a:bodyPr/>
        <a:lstStyle/>
        <a:p>
          <a:endParaRPr lang="en-US"/>
        </a:p>
      </dgm:t>
    </dgm:pt>
    <dgm:pt modelId="{DDD90625-5923-44A9-9A85-42379D572E75}" type="sibTrans" cxnId="{D9673676-14E6-4CDE-B5AD-D73685411F91}">
      <dgm:prSet/>
      <dgm:spPr/>
      <dgm:t>
        <a:bodyPr/>
        <a:lstStyle/>
        <a:p>
          <a:endParaRPr lang="en-US"/>
        </a:p>
      </dgm:t>
    </dgm:pt>
    <dgm:pt modelId="{5748FFDE-10F4-4431-8D67-61FB6AC762B3}">
      <dgm:prSet/>
      <dgm:spPr/>
      <dgm:t>
        <a:bodyPr/>
        <a:lstStyle/>
        <a:p>
          <a:pPr rtl="0"/>
          <a:r>
            <a:rPr lang="en-US" dirty="0" smtClean="0"/>
            <a:t>Or…state environmental or facility siting law that is more stringent than any federal standard</a:t>
          </a:r>
          <a:endParaRPr lang="en-US" dirty="0"/>
        </a:p>
      </dgm:t>
    </dgm:pt>
    <dgm:pt modelId="{792C6038-3B31-4AF2-A82D-4B924FA4A57D}" type="parTrans" cxnId="{7194DEAE-605B-4394-A42B-0AC6BC9D152B}">
      <dgm:prSet/>
      <dgm:spPr/>
      <dgm:t>
        <a:bodyPr/>
        <a:lstStyle/>
        <a:p>
          <a:endParaRPr lang="en-US"/>
        </a:p>
      </dgm:t>
    </dgm:pt>
    <dgm:pt modelId="{A5B2402A-18B5-42D5-A832-F863336A8E44}" type="sibTrans" cxnId="{7194DEAE-605B-4394-A42B-0AC6BC9D152B}">
      <dgm:prSet/>
      <dgm:spPr/>
      <dgm:t>
        <a:bodyPr/>
        <a:lstStyle/>
        <a:p>
          <a:endParaRPr lang="en-US"/>
        </a:p>
      </dgm:t>
    </dgm:pt>
    <dgm:pt modelId="{BA4268AB-1339-4203-B2BA-0628904DFBF5}">
      <dgm:prSet/>
      <dgm:spPr/>
      <dgm:t>
        <a:bodyPr/>
        <a:lstStyle/>
        <a:p>
          <a:pPr rtl="0"/>
          <a:r>
            <a:rPr lang="en-US" dirty="0" smtClean="0"/>
            <a:t>Case by case determination using best judgment</a:t>
          </a:r>
          <a:endParaRPr lang="en-US" dirty="0"/>
        </a:p>
      </dgm:t>
    </dgm:pt>
    <dgm:pt modelId="{74D86B11-A911-4BC1-8ECC-36F3E5AF1510}" type="parTrans" cxnId="{18D75CAC-7E6C-4989-A5B6-F8B617823D16}">
      <dgm:prSet/>
      <dgm:spPr/>
      <dgm:t>
        <a:bodyPr/>
        <a:lstStyle/>
        <a:p>
          <a:endParaRPr lang="en-US"/>
        </a:p>
      </dgm:t>
    </dgm:pt>
    <dgm:pt modelId="{96B9FB16-ADF3-4DFA-8E76-E770F4AF20D8}" type="sibTrans" cxnId="{18D75CAC-7E6C-4989-A5B6-F8B617823D16}">
      <dgm:prSet/>
      <dgm:spPr/>
      <dgm:t>
        <a:bodyPr/>
        <a:lstStyle/>
        <a:p>
          <a:endParaRPr lang="en-US"/>
        </a:p>
      </dgm:t>
    </dgm:pt>
    <dgm:pt modelId="{E6D5EC71-FA6C-48AE-B793-6AB50F8F9924}">
      <dgm:prSet/>
      <dgm:spPr/>
      <dgm:t>
        <a:bodyPr/>
        <a:lstStyle/>
        <a:p>
          <a:pPr rtl="0"/>
          <a:r>
            <a:rPr lang="en-US" dirty="0" smtClean="0"/>
            <a:t>Consult with special forces, affected state environmental professionals and the RRT</a:t>
          </a:r>
          <a:endParaRPr lang="en-US" dirty="0"/>
        </a:p>
      </dgm:t>
    </dgm:pt>
    <dgm:pt modelId="{256649D5-FC5C-4330-9100-1345CF91067F}" type="parTrans" cxnId="{5E988BBF-A1AF-424D-9530-5E1BB8CCF90E}">
      <dgm:prSet/>
      <dgm:spPr/>
      <dgm:t>
        <a:bodyPr/>
        <a:lstStyle/>
        <a:p>
          <a:endParaRPr lang="en-US"/>
        </a:p>
      </dgm:t>
    </dgm:pt>
    <dgm:pt modelId="{C9B702FB-E95F-43D2-BAF5-9CB490BE3856}" type="sibTrans" cxnId="{5E988BBF-A1AF-424D-9530-5E1BB8CCF90E}">
      <dgm:prSet/>
      <dgm:spPr/>
      <dgm:t>
        <a:bodyPr/>
        <a:lstStyle/>
        <a:p>
          <a:endParaRPr lang="en-US"/>
        </a:p>
      </dgm:t>
    </dgm:pt>
    <dgm:pt modelId="{B270C442-37BD-49A9-8D81-AE7B8B3206C7}" type="pres">
      <dgm:prSet presAssocID="{DAD08B33-F4C9-4707-ACF4-57B9FC4894AB}" presName="linear" presStyleCnt="0">
        <dgm:presLayoutVars>
          <dgm:animLvl val="lvl"/>
          <dgm:resizeHandles val="exact"/>
        </dgm:presLayoutVars>
      </dgm:prSet>
      <dgm:spPr/>
      <dgm:t>
        <a:bodyPr/>
        <a:lstStyle/>
        <a:p>
          <a:endParaRPr lang="en-US"/>
        </a:p>
      </dgm:t>
    </dgm:pt>
    <dgm:pt modelId="{FA704E0C-0353-4C16-BFF0-BCA24982F855}" type="pres">
      <dgm:prSet presAssocID="{77878751-B0F0-4FD4-AF8E-C33CC9EFCA0C}" presName="parentText" presStyleLbl="node1" presStyleIdx="0" presStyleCnt="3">
        <dgm:presLayoutVars>
          <dgm:chMax val="0"/>
          <dgm:bulletEnabled val="1"/>
        </dgm:presLayoutVars>
      </dgm:prSet>
      <dgm:spPr/>
      <dgm:t>
        <a:bodyPr/>
        <a:lstStyle/>
        <a:p>
          <a:endParaRPr lang="en-US"/>
        </a:p>
      </dgm:t>
    </dgm:pt>
    <dgm:pt modelId="{7946E69A-D51A-4E3B-B8B5-7FFE526D3880}" type="pres">
      <dgm:prSet presAssocID="{77878751-B0F0-4FD4-AF8E-C33CC9EFCA0C}" presName="childText" presStyleLbl="revTx" presStyleIdx="0" presStyleCnt="3">
        <dgm:presLayoutVars>
          <dgm:bulletEnabled val="1"/>
        </dgm:presLayoutVars>
      </dgm:prSet>
      <dgm:spPr/>
      <dgm:t>
        <a:bodyPr/>
        <a:lstStyle/>
        <a:p>
          <a:endParaRPr lang="en-US"/>
        </a:p>
      </dgm:t>
    </dgm:pt>
    <dgm:pt modelId="{59B72C69-93FF-4218-8D2B-175206FE4B9B}" type="pres">
      <dgm:prSet presAssocID="{E712462A-046A-4E8A-B669-D7316AB893D0}" presName="parentText" presStyleLbl="node1" presStyleIdx="1" presStyleCnt="3">
        <dgm:presLayoutVars>
          <dgm:chMax val="0"/>
          <dgm:bulletEnabled val="1"/>
        </dgm:presLayoutVars>
      </dgm:prSet>
      <dgm:spPr/>
      <dgm:t>
        <a:bodyPr/>
        <a:lstStyle/>
        <a:p>
          <a:endParaRPr lang="en-US"/>
        </a:p>
      </dgm:t>
    </dgm:pt>
    <dgm:pt modelId="{B3CF9DA5-ECBD-4A23-9D36-AFC14EC587AE}" type="pres">
      <dgm:prSet presAssocID="{E712462A-046A-4E8A-B669-D7316AB893D0}" presName="childText" presStyleLbl="revTx" presStyleIdx="1" presStyleCnt="3">
        <dgm:presLayoutVars>
          <dgm:bulletEnabled val="1"/>
        </dgm:presLayoutVars>
      </dgm:prSet>
      <dgm:spPr/>
      <dgm:t>
        <a:bodyPr/>
        <a:lstStyle/>
        <a:p>
          <a:endParaRPr lang="en-US"/>
        </a:p>
      </dgm:t>
    </dgm:pt>
    <dgm:pt modelId="{0A23D4AA-C185-4A96-8016-C2E5992AFF42}" type="pres">
      <dgm:prSet presAssocID="{541E4382-B0F3-4E6C-A926-4EF1B7ED2B4F}" presName="parentText" presStyleLbl="node1" presStyleIdx="2" presStyleCnt="3">
        <dgm:presLayoutVars>
          <dgm:chMax val="0"/>
          <dgm:bulletEnabled val="1"/>
        </dgm:presLayoutVars>
      </dgm:prSet>
      <dgm:spPr/>
      <dgm:t>
        <a:bodyPr/>
        <a:lstStyle/>
        <a:p>
          <a:endParaRPr lang="en-US"/>
        </a:p>
      </dgm:t>
    </dgm:pt>
    <dgm:pt modelId="{4DCE9AD3-83CD-4F03-BDC9-45D0707CEF1F}" type="pres">
      <dgm:prSet presAssocID="{541E4382-B0F3-4E6C-A926-4EF1B7ED2B4F}" presName="childText" presStyleLbl="revTx" presStyleIdx="2" presStyleCnt="3">
        <dgm:presLayoutVars>
          <dgm:bulletEnabled val="1"/>
        </dgm:presLayoutVars>
      </dgm:prSet>
      <dgm:spPr/>
      <dgm:t>
        <a:bodyPr/>
        <a:lstStyle/>
        <a:p>
          <a:endParaRPr lang="en-US"/>
        </a:p>
      </dgm:t>
    </dgm:pt>
  </dgm:ptLst>
  <dgm:cxnLst>
    <dgm:cxn modelId="{CB02A88E-0351-4D4C-8F3A-9160E8C3F286}" srcId="{541E4382-B0F3-4E6C-A926-4EF1B7ED2B4F}" destId="{E10C2F36-3F32-4225-BF1B-C661853EF496}" srcOrd="0" destOrd="0" parTransId="{702455AE-E20B-4AAD-840A-68C92A39FF4C}" sibTransId="{320176E8-332B-4F86-B773-1EA46A2C0A2A}"/>
    <dgm:cxn modelId="{015442F4-3C6A-448F-BF0F-0B53930B62FD}" srcId="{DAD08B33-F4C9-4707-ACF4-57B9FC4894AB}" destId="{E712462A-046A-4E8A-B669-D7316AB893D0}" srcOrd="1" destOrd="0" parTransId="{7B5948FC-DE90-4946-8C4D-2815F8673CD0}" sibTransId="{E9EE7AD4-2939-4724-83B8-815BB900154E}"/>
    <dgm:cxn modelId="{18D75CAC-7E6C-4989-A5B6-F8B617823D16}" srcId="{E10C2F36-3F32-4225-BF1B-C661853EF496}" destId="{BA4268AB-1339-4203-B2BA-0628904DFBF5}" srcOrd="2" destOrd="0" parTransId="{74D86B11-A911-4BC1-8ECC-36F3E5AF1510}" sibTransId="{96B9FB16-ADF3-4DFA-8E76-E770F4AF20D8}"/>
    <dgm:cxn modelId="{0399811A-AFF8-49D9-8CDA-FD289651BB43}" srcId="{E712462A-046A-4E8A-B669-D7316AB893D0}" destId="{A64A7C8E-AD5F-49E3-ABDC-784253336E62}" srcOrd="0" destOrd="0" parTransId="{9D6D0C7B-E3F0-45D2-8E2C-8BA2F1BF9B9E}" sibTransId="{3A2A4CC8-CDDA-4A0C-A5E5-8CC9E1428E1E}"/>
    <dgm:cxn modelId="{C3A5ECAB-D4C5-4974-8BE1-49F20327DB29}" srcId="{DAD08B33-F4C9-4707-ACF4-57B9FC4894AB}" destId="{541E4382-B0F3-4E6C-A926-4EF1B7ED2B4F}" srcOrd="2" destOrd="0" parTransId="{DD99959F-C9FF-4B12-B70F-851E94C244CC}" sibTransId="{7AAF40F9-2986-4338-B303-36F012BAD6A9}"/>
    <dgm:cxn modelId="{0D04207A-21A6-46EF-AF27-C6EE97D8EAB2}" type="presOf" srcId="{9F7FD240-19C4-4544-BF33-715B942ADC55}" destId="{7946E69A-D51A-4E3B-B8B5-7FFE526D3880}" srcOrd="0" destOrd="2" presId="urn:microsoft.com/office/officeart/2005/8/layout/vList2"/>
    <dgm:cxn modelId="{421C4A2F-1EAE-47AD-B833-C2DAA8C09B2E}" type="presOf" srcId="{A64A7C8E-AD5F-49E3-ABDC-784253336E62}" destId="{B3CF9DA5-ECBD-4A23-9D36-AFC14EC587AE}" srcOrd="0" destOrd="0" presId="urn:microsoft.com/office/officeart/2005/8/layout/vList2"/>
    <dgm:cxn modelId="{5E988BBF-A1AF-424D-9530-5E1BB8CCF90E}" srcId="{E10C2F36-3F32-4225-BF1B-C661853EF496}" destId="{E6D5EC71-FA6C-48AE-B793-6AB50F8F9924}" srcOrd="3" destOrd="0" parTransId="{256649D5-FC5C-4330-9100-1345CF91067F}" sibTransId="{C9B702FB-E95F-43D2-BAF5-9CB490BE3856}"/>
    <dgm:cxn modelId="{4D756635-66CE-4DA6-9C58-6019AB3E5A19}" srcId="{77878751-B0F0-4FD4-AF8E-C33CC9EFCA0C}" destId="{1220CEAB-3F52-4034-A1CB-1FBD609E6ABA}" srcOrd="1" destOrd="0" parTransId="{45E2A345-8BF0-45E6-9AA3-C257AA1CE739}" sibTransId="{7325A25D-D698-42B5-AC73-DFAAB425D75A}"/>
    <dgm:cxn modelId="{B97E8ACF-8C2A-4E93-B9B6-7782FE97F69F}" type="presOf" srcId="{77878751-B0F0-4FD4-AF8E-C33CC9EFCA0C}" destId="{FA704E0C-0353-4C16-BFF0-BCA24982F855}" srcOrd="0" destOrd="0" presId="urn:microsoft.com/office/officeart/2005/8/layout/vList2"/>
    <dgm:cxn modelId="{7194DEAE-605B-4394-A42B-0AC6BC9D152B}" srcId="{E10C2F36-3F32-4225-BF1B-C661853EF496}" destId="{5748FFDE-10F4-4431-8D67-61FB6AC762B3}" srcOrd="1" destOrd="0" parTransId="{792C6038-3B31-4AF2-A82D-4B924FA4A57D}" sibTransId="{A5B2402A-18B5-42D5-A832-F863336A8E44}"/>
    <dgm:cxn modelId="{A711EC57-8057-44C0-A79C-422E0D243EA4}" srcId="{77878751-B0F0-4FD4-AF8E-C33CC9EFCA0C}" destId="{F7684B2E-64D2-47D7-BA52-EA9A6C3693B6}" srcOrd="0" destOrd="0" parTransId="{251CADC5-4785-4D7B-B2FC-2585205B0CF3}" sibTransId="{22124C6A-2315-45AD-B15A-78F299A13968}"/>
    <dgm:cxn modelId="{820173C4-84E1-46DA-96C4-13601FDAD4EB}" type="presOf" srcId="{5748FFDE-10F4-4431-8D67-61FB6AC762B3}" destId="{4DCE9AD3-83CD-4F03-BDC9-45D0707CEF1F}" srcOrd="0" destOrd="2" presId="urn:microsoft.com/office/officeart/2005/8/layout/vList2"/>
    <dgm:cxn modelId="{4FE221EA-2661-4F97-A203-34F84929CEA4}" srcId="{DAD08B33-F4C9-4707-ACF4-57B9FC4894AB}" destId="{77878751-B0F0-4FD4-AF8E-C33CC9EFCA0C}" srcOrd="0" destOrd="0" parTransId="{D791C624-3B45-4AF7-B9B7-168AAE30A485}" sibTransId="{79E67424-37EE-4227-A0DB-B21CEE245F56}"/>
    <dgm:cxn modelId="{08D2348A-420E-40BE-BD7A-A65450D2C6AA}" type="presOf" srcId="{33DC30F5-DA13-4B44-A043-9B0701CAC209}" destId="{4DCE9AD3-83CD-4F03-BDC9-45D0707CEF1F}" srcOrd="0" destOrd="1" presId="urn:microsoft.com/office/officeart/2005/8/layout/vList2"/>
    <dgm:cxn modelId="{D9673676-14E6-4CDE-B5AD-D73685411F91}" srcId="{E10C2F36-3F32-4225-BF1B-C661853EF496}" destId="{33DC30F5-DA13-4B44-A043-9B0701CAC209}" srcOrd="0" destOrd="0" parTransId="{19585B22-7ED5-401C-BD98-1D3E43D24D0C}" sibTransId="{DDD90625-5923-44A9-9A85-42379D572E75}"/>
    <dgm:cxn modelId="{73DE951C-EAC2-447F-8CB5-4FADF6316001}" type="presOf" srcId="{1220CEAB-3F52-4034-A1CB-1FBD609E6ABA}" destId="{7946E69A-D51A-4E3B-B8B5-7FFE526D3880}" srcOrd="0" destOrd="1" presId="urn:microsoft.com/office/officeart/2005/8/layout/vList2"/>
    <dgm:cxn modelId="{9638237A-746E-4A3B-B9E8-9FBB8642C051}" type="presOf" srcId="{541E4382-B0F3-4E6C-A926-4EF1B7ED2B4F}" destId="{0A23D4AA-C185-4A96-8016-C2E5992AFF42}" srcOrd="0" destOrd="0" presId="urn:microsoft.com/office/officeart/2005/8/layout/vList2"/>
    <dgm:cxn modelId="{294FE2E7-AB5C-4479-A78C-7F23A87EC527}" type="presOf" srcId="{DAD08B33-F4C9-4707-ACF4-57B9FC4894AB}" destId="{B270C442-37BD-49A9-8D81-AE7B8B3206C7}" srcOrd="0" destOrd="0" presId="urn:microsoft.com/office/officeart/2005/8/layout/vList2"/>
    <dgm:cxn modelId="{4427D8AB-1CBB-4BF2-B88B-1351314B8AB7}" type="presOf" srcId="{E6D5EC71-FA6C-48AE-B793-6AB50F8F9924}" destId="{4DCE9AD3-83CD-4F03-BDC9-45D0707CEF1F}" srcOrd="0" destOrd="4" presId="urn:microsoft.com/office/officeart/2005/8/layout/vList2"/>
    <dgm:cxn modelId="{30B60F82-C7F8-4FE1-BC6C-A0DC603A98CF}" type="presOf" srcId="{E712462A-046A-4E8A-B669-D7316AB893D0}" destId="{59B72C69-93FF-4218-8D2B-175206FE4B9B}" srcOrd="0" destOrd="0" presId="urn:microsoft.com/office/officeart/2005/8/layout/vList2"/>
    <dgm:cxn modelId="{AB1ACA1B-C9C7-40BD-BB05-DEDB52887112}" type="presOf" srcId="{E10C2F36-3F32-4225-BF1B-C661853EF496}" destId="{4DCE9AD3-83CD-4F03-BDC9-45D0707CEF1F}" srcOrd="0" destOrd="0" presId="urn:microsoft.com/office/officeart/2005/8/layout/vList2"/>
    <dgm:cxn modelId="{F9FD350A-7D92-496C-B633-7604E3DD0EF3}" srcId="{77878751-B0F0-4FD4-AF8E-C33CC9EFCA0C}" destId="{9F7FD240-19C4-4544-BF33-715B942ADC55}" srcOrd="2" destOrd="0" parTransId="{DBA84ED1-A0F6-4412-A7AA-4238B9C48BDF}" sibTransId="{0EE8878F-49EB-4A50-A61E-D5575A14A1DA}"/>
    <dgm:cxn modelId="{7D0CC5E9-74B4-4A2A-AEEB-690C826EA04F}" type="presOf" srcId="{F7684B2E-64D2-47D7-BA52-EA9A6C3693B6}" destId="{7946E69A-D51A-4E3B-B8B5-7FFE526D3880}" srcOrd="0" destOrd="0" presId="urn:microsoft.com/office/officeart/2005/8/layout/vList2"/>
    <dgm:cxn modelId="{D7D0219D-A273-44BD-9B85-6174CF0BF3D3}" type="presOf" srcId="{BA4268AB-1339-4203-B2BA-0628904DFBF5}" destId="{4DCE9AD3-83CD-4F03-BDC9-45D0707CEF1F}" srcOrd="0" destOrd="3" presId="urn:microsoft.com/office/officeart/2005/8/layout/vList2"/>
    <dgm:cxn modelId="{5B6B08DE-EEC7-4484-A34B-F6DA8E1E8485}" type="presParOf" srcId="{B270C442-37BD-49A9-8D81-AE7B8B3206C7}" destId="{FA704E0C-0353-4C16-BFF0-BCA24982F855}" srcOrd="0" destOrd="0" presId="urn:microsoft.com/office/officeart/2005/8/layout/vList2"/>
    <dgm:cxn modelId="{55F5334B-F777-46E6-95C3-501DCCEDAE37}" type="presParOf" srcId="{B270C442-37BD-49A9-8D81-AE7B8B3206C7}" destId="{7946E69A-D51A-4E3B-B8B5-7FFE526D3880}" srcOrd="1" destOrd="0" presId="urn:microsoft.com/office/officeart/2005/8/layout/vList2"/>
    <dgm:cxn modelId="{4E066EBF-4DD4-426C-A277-44F9C4A6B2DE}" type="presParOf" srcId="{B270C442-37BD-49A9-8D81-AE7B8B3206C7}" destId="{59B72C69-93FF-4218-8D2B-175206FE4B9B}" srcOrd="2" destOrd="0" presId="urn:microsoft.com/office/officeart/2005/8/layout/vList2"/>
    <dgm:cxn modelId="{23E36115-EEAE-497C-BBC1-8479881C38A7}" type="presParOf" srcId="{B270C442-37BD-49A9-8D81-AE7B8B3206C7}" destId="{B3CF9DA5-ECBD-4A23-9D36-AFC14EC587AE}" srcOrd="3" destOrd="0" presId="urn:microsoft.com/office/officeart/2005/8/layout/vList2"/>
    <dgm:cxn modelId="{8A4461B6-B015-4E7B-9028-52AE09466BB2}" type="presParOf" srcId="{B270C442-37BD-49A9-8D81-AE7B8B3206C7}" destId="{0A23D4AA-C185-4A96-8016-C2E5992AFF42}" srcOrd="4" destOrd="0" presId="urn:microsoft.com/office/officeart/2005/8/layout/vList2"/>
    <dgm:cxn modelId="{6970BE2F-876C-42B1-BE25-2E7A988FCF1D}" type="presParOf" srcId="{B270C442-37BD-49A9-8D81-AE7B8B3206C7}" destId="{4DCE9AD3-83CD-4F03-BDC9-45D0707CEF1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DD6754A-C275-43E7-99FA-533E481FAE7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501D187-B9F0-4EF9-83BC-3FEEF5BD470A}">
      <dgm:prSet/>
      <dgm:spPr/>
      <dgm:t>
        <a:bodyPr/>
        <a:lstStyle/>
        <a:p>
          <a:pPr rtl="0"/>
          <a:r>
            <a:rPr lang="en-US" b="1" dirty="0" smtClean="0"/>
            <a:t>RCRA is THE ‘ARAR’</a:t>
          </a:r>
          <a:endParaRPr lang="en-US" dirty="0"/>
        </a:p>
      </dgm:t>
    </dgm:pt>
    <dgm:pt modelId="{36D36642-11F4-467B-947D-0D6B02DA5D96}" type="parTrans" cxnId="{5890BC00-D98A-4985-BE2D-10F8EA1260C4}">
      <dgm:prSet/>
      <dgm:spPr/>
      <dgm:t>
        <a:bodyPr/>
        <a:lstStyle/>
        <a:p>
          <a:endParaRPr lang="en-US"/>
        </a:p>
      </dgm:t>
    </dgm:pt>
    <dgm:pt modelId="{8C4F2428-4965-4BD8-A722-D716D37324E2}" type="sibTrans" cxnId="{5890BC00-D98A-4985-BE2D-10F8EA1260C4}">
      <dgm:prSet/>
      <dgm:spPr/>
      <dgm:t>
        <a:bodyPr/>
        <a:lstStyle/>
        <a:p>
          <a:endParaRPr lang="en-US"/>
        </a:p>
      </dgm:t>
    </dgm:pt>
    <dgm:pt modelId="{25A879F6-6209-4C2E-8B87-2CD22069F258}">
      <dgm:prSet/>
      <dgm:spPr/>
      <dgm:t>
        <a:bodyPr/>
        <a:lstStyle/>
        <a:p>
          <a:pPr rtl="0"/>
          <a:r>
            <a:rPr lang="en-US" b="1" dirty="0" smtClean="0"/>
            <a:t>RCRA significantly amended by Hazardous &amp; Solid Waste Amendments of 1984 (HSWA)</a:t>
          </a:r>
          <a:endParaRPr lang="en-US" dirty="0"/>
        </a:p>
      </dgm:t>
    </dgm:pt>
    <dgm:pt modelId="{32E447E9-0738-49A8-A600-5B82BB5A40A6}" type="parTrans" cxnId="{1D2940A0-C734-4C17-9A3E-2F8743FAB8C0}">
      <dgm:prSet/>
      <dgm:spPr/>
      <dgm:t>
        <a:bodyPr/>
        <a:lstStyle/>
        <a:p>
          <a:endParaRPr lang="en-US"/>
        </a:p>
      </dgm:t>
    </dgm:pt>
    <dgm:pt modelId="{5C6B6DE1-461D-4A47-AFF5-ADDD967D1F43}" type="sibTrans" cxnId="{1D2940A0-C734-4C17-9A3E-2F8743FAB8C0}">
      <dgm:prSet/>
      <dgm:spPr/>
      <dgm:t>
        <a:bodyPr/>
        <a:lstStyle/>
        <a:p>
          <a:endParaRPr lang="en-US"/>
        </a:p>
      </dgm:t>
    </dgm:pt>
    <dgm:pt modelId="{F5BBC79A-4388-4CAE-8E8E-60CBFE5B8414}">
      <dgm:prSet/>
      <dgm:spPr/>
      <dgm:t>
        <a:bodyPr/>
        <a:lstStyle/>
        <a:p>
          <a:pPr rtl="0"/>
          <a:r>
            <a:rPr lang="en-US" b="1" dirty="0" smtClean="0"/>
            <a:t>RCRA designed as a “cradle to grave” regulatory scheme</a:t>
          </a:r>
          <a:endParaRPr lang="en-US" dirty="0"/>
        </a:p>
      </dgm:t>
    </dgm:pt>
    <dgm:pt modelId="{A8031099-D9F8-411C-97B7-5B091947455F}" type="parTrans" cxnId="{C05030C0-334B-41A2-9D30-86060BD24EAC}">
      <dgm:prSet/>
      <dgm:spPr/>
      <dgm:t>
        <a:bodyPr/>
        <a:lstStyle/>
        <a:p>
          <a:endParaRPr lang="en-US"/>
        </a:p>
      </dgm:t>
    </dgm:pt>
    <dgm:pt modelId="{661A4E9D-4567-4F50-B67B-49513C86ADA6}" type="sibTrans" cxnId="{C05030C0-334B-41A2-9D30-86060BD24EAC}">
      <dgm:prSet/>
      <dgm:spPr/>
      <dgm:t>
        <a:bodyPr/>
        <a:lstStyle/>
        <a:p>
          <a:endParaRPr lang="en-US"/>
        </a:p>
      </dgm:t>
    </dgm:pt>
    <dgm:pt modelId="{B77C7344-3C09-4254-AE25-30FC3561D189}">
      <dgm:prSet/>
      <dgm:spPr/>
      <dgm:t>
        <a:bodyPr/>
        <a:lstStyle/>
        <a:p>
          <a:pPr rtl="0"/>
          <a:r>
            <a:rPr lang="en-US" b="1" dirty="0" smtClean="0"/>
            <a:t>RCRA applies to ACTIVE facilities that generate </a:t>
          </a:r>
          <a:r>
            <a:rPr lang="en-US" b="1" dirty="0" err="1" smtClean="0"/>
            <a:t>haz</a:t>
          </a:r>
          <a:r>
            <a:rPr lang="en-US" b="1" dirty="0" smtClean="0"/>
            <a:t>-waste</a:t>
          </a:r>
          <a:endParaRPr lang="en-US" dirty="0"/>
        </a:p>
      </dgm:t>
    </dgm:pt>
    <dgm:pt modelId="{BAEE90E9-167B-403B-80AC-6ECDFFEB7587}" type="parTrans" cxnId="{A252FCED-4E7F-4970-9B02-4FD19327AD98}">
      <dgm:prSet/>
      <dgm:spPr/>
      <dgm:t>
        <a:bodyPr/>
        <a:lstStyle/>
        <a:p>
          <a:endParaRPr lang="en-US"/>
        </a:p>
      </dgm:t>
    </dgm:pt>
    <dgm:pt modelId="{94D64569-58E9-4A7A-AC76-19C7BE12B638}" type="sibTrans" cxnId="{A252FCED-4E7F-4970-9B02-4FD19327AD98}">
      <dgm:prSet/>
      <dgm:spPr/>
      <dgm:t>
        <a:bodyPr/>
        <a:lstStyle/>
        <a:p>
          <a:endParaRPr lang="en-US"/>
        </a:p>
      </dgm:t>
    </dgm:pt>
    <dgm:pt modelId="{45CE5FFC-80DC-4F71-8120-3D32DFAFE7A9}" type="pres">
      <dgm:prSet presAssocID="{7DD6754A-C275-43E7-99FA-533E481FAE7F}" presName="linear" presStyleCnt="0">
        <dgm:presLayoutVars>
          <dgm:animLvl val="lvl"/>
          <dgm:resizeHandles val="exact"/>
        </dgm:presLayoutVars>
      </dgm:prSet>
      <dgm:spPr/>
      <dgm:t>
        <a:bodyPr/>
        <a:lstStyle/>
        <a:p>
          <a:endParaRPr lang="en-US"/>
        </a:p>
      </dgm:t>
    </dgm:pt>
    <dgm:pt modelId="{D8654583-1C1B-4079-9A4C-63D8FBE730D4}" type="pres">
      <dgm:prSet presAssocID="{1501D187-B9F0-4EF9-83BC-3FEEF5BD470A}" presName="parentText" presStyleLbl="node1" presStyleIdx="0" presStyleCnt="4">
        <dgm:presLayoutVars>
          <dgm:chMax val="0"/>
          <dgm:bulletEnabled val="1"/>
        </dgm:presLayoutVars>
      </dgm:prSet>
      <dgm:spPr/>
      <dgm:t>
        <a:bodyPr/>
        <a:lstStyle/>
        <a:p>
          <a:endParaRPr lang="en-US"/>
        </a:p>
      </dgm:t>
    </dgm:pt>
    <dgm:pt modelId="{6405E170-F79A-4D4D-BA8C-8BA4B9469658}" type="pres">
      <dgm:prSet presAssocID="{8C4F2428-4965-4BD8-A722-D716D37324E2}" presName="spacer" presStyleCnt="0"/>
      <dgm:spPr/>
    </dgm:pt>
    <dgm:pt modelId="{BDA4BA37-5E8A-4A44-96C9-0848191131A7}" type="pres">
      <dgm:prSet presAssocID="{25A879F6-6209-4C2E-8B87-2CD22069F258}" presName="parentText" presStyleLbl="node1" presStyleIdx="1" presStyleCnt="4">
        <dgm:presLayoutVars>
          <dgm:chMax val="0"/>
          <dgm:bulletEnabled val="1"/>
        </dgm:presLayoutVars>
      </dgm:prSet>
      <dgm:spPr/>
      <dgm:t>
        <a:bodyPr/>
        <a:lstStyle/>
        <a:p>
          <a:endParaRPr lang="en-US"/>
        </a:p>
      </dgm:t>
    </dgm:pt>
    <dgm:pt modelId="{8565B10B-3BFA-420C-B8A1-460B7B045FAD}" type="pres">
      <dgm:prSet presAssocID="{5C6B6DE1-461D-4A47-AFF5-ADDD967D1F43}" presName="spacer" presStyleCnt="0"/>
      <dgm:spPr/>
    </dgm:pt>
    <dgm:pt modelId="{6BD20EE1-7E3D-4590-9A39-1764320FF75F}" type="pres">
      <dgm:prSet presAssocID="{F5BBC79A-4388-4CAE-8E8E-60CBFE5B8414}" presName="parentText" presStyleLbl="node1" presStyleIdx="2" presStyleCnt="4">
        <dgm:presLayoutVars>
          <dgm:chMax val="0"/>
          <dgm:bulletEnabled val="1"/>
        </dgm:presLayoutVars>
      </dgm:prSet>
      <dgm:spPr/>
      <dgm:t>
        <a:bodyPr/>
        <a:lstStyle/>
        <a:p>
          <a:endParaRPr lang="en-US"/>
        </a:p>
      </dgm:t>
    </dgm:pt>
    <dgm:pt modelId="{8FB545DF-7833-4DCB-9785-47292EDCB934}" type="pres">
      <dgm:prSet presAssocID="{661A4E9D-4567-4F50-B67B-49513C86ADA6}" presName="spacer" presStyleCnt="0"/>
      <dgm:spPr/>
    </dgm:pt>
    <dgm:pt modelId="{7BA7DEA4-9733-4A41-921A-B923BE1C5239}" type="pres">
      <dgm:prSet presAssocID="{B77C7344-3C09-4254-AE25-30FC3561D189}" presName="parentText" presStyleLbl="node1" presStyleIdx="3" presStyleCnt="4">
        <dgm:presLayoutVars>
          <dgm:chMax val="0"/>
          <dgm:bulletEnabled val="1"/>
        </dgm:presLayoutVars>
      </dgm:prSet>
      <dgm:spPr/>
      <dgm:t>
        <a:bodyPr/>
        <a:lstStyle/>
        <a:p>
          <a:endParaRPr lang="en-US"/>
        </a:p>
      </dgm:t>
    </dgm:pt>
  </dgm:ptLst>
  <dgm:cxnLst>
    <dgm:cxn modelId="{CAC54E7E-0DB3-4DE8-9B6C-6CFC8F2C4A17}" type="presOf" srcId="{1501D187-B9F0-4EF9-83BC-3FEEF5BD470A}" destId="{D8654583-1C1B-4079-9A4C-63D8FBE730D4}" srcOrd="0" destOrd="0" presId="urn:microsoft.com/office/officeart/2005/8/layout/vList2"/>
    <dgm:cxn modelId="{A9FF63C0-FDC0-4050-A2F3-7A3EC8BD994F}" type="presOf" srcId="{25A879F6-6209-4C2E-8B87-2CD22069F258}" destId="{BDA4BA37-5E8A-4A44-96C9-0848191131A7}" srcOrd="0" destOrd="0" presId="urn:microsoft.com/office/officeart/2005/8/layout/vList2"/>
    <dgm:cxn modelId="{1D2940A0-C734-4C17-9A3E-2F8743FAB8C0}" srcId="{7DD6754A-C275-43E7-99FA-533E481FAE7F}" destId="{25A879F6-6209-4C2E-8B87-2CD22069F258}" srcOrd="1" destOrd="0" parTransId="{32E447E9-0738-49A8-A600-5B82BB5A40A6}" sibTransId="{5C6B6DE1-461D-4A47-AFF5-ADDD967D1F43}"/>
    <dgm:cxn modelId="{7E391897-42D7-434A-9866-828E9B423046}" type="presOf" srcId="{7DD6754A-C275-43E7-99FA-533E481FAE7F}" destId="{45CE5FFC-80DC-4F71-8120-3D32DFAFE7A9}" srcOrd="0" destOrd="0" presId="urn:microsoft.com/office/officeart/2005/8/layout/vList2"/>
    <dgm:cxn modelId="{A252FCED-4E7F-4970-9B02-4FD19327AD98}" srcId="{7DD6754A-C275-43E7-99FA-533E481FAE7F}" destId="{B77C7344-3C09-4254-AE25-30FC3561D189}" srcOrd="3" destOrd="0" parTransId="{BAEE90E9-167B-403B-80AC-6ECDFFEB7587}" sibTransId="{94D64569-58E9-4A7A-AC76-19C7BE12B638}"/>
    <dgm:cxn modelId="{5890BC00-D98A-4985-BE2D-10F8EA1260C4}" srcId="{7DD6754A-C275-43E7-99FA-533E481FAE7F}" destId="{1501D187-B9F0-4EF9-83BC-3FEEF5BD470A}" srcOrd="0" destOrd="0" parTransId="{36D36642-11F4-467B-947D-0D6B02DA5D96}" sibTransId="{8C4F2428-4965-4BD8-A722-D716D37324E2}"/>
    <dgm:cxn modelId="{CE71DBC6-5194-45B3-B08F-9488DC621D0C}" type="presOf" srcId="{F5BBC79A-4388-4CAE-8E8E-60CBFE5B8414}" destId="{6BD20EE1-7E3D-4590-9A39-1764320FF75F}" srcOrd="0" destOrd="0" presId="urn:microsoft.com/office/officeart/2005/8/layout/vList2"/>
    <dgm:cxn modelId="{3CA7260B-D9F4-40DE-A55A-C3B5EB332810}" type="presOf" srcId="{B77C7344-3C09-4254-AE25-30FC3561D189}" destId="{7BA7DEA4-9733-4A41-921A-B923BE1C5239}" srcOrd="0" destOrd="0" presId="urn:microsoft.com/office/officeart/2005/8/layout/vList2"/>
    <dgm:cxn modelId="{C05030C0-334B-41A2-9D30-86060BD24EAC}" srcId="{7DD6754A-C275-43E7-99FA-533E481FAE7F}" destId="{F5BBC79A-4388-4CAE-8E8E-60CBFE5B8414}" srcOrd="2" destOrd="0" parTransId="{A8031099-D9F8-411C-97B7-5B091947455F}" sibTransId="{661A4E9D-4567-4F50-B67B-49513C86ADA6}"/>
    <dgm:cxn modelId="{A3A37739-BE57-4FE8-9CFB-E16EEA92EE28}" type="presParOf" srcId="{45CE5FFC-80DC-4F71-8120-3D32DFAFE7A9}" destId="{D8654583-1C1B-4079-9A4C-63D8FBE730D4}" srcOrd="0" destOrd="0" presId="urn:microsoft.com/office/officeart/2005/8/layout/vList2"/>
    <dgm:cxn modelId="{C3F98D7E-FD39-4BF5-AD88-737163DB2523}" type="presParOf" srcId="{45CE5FFC-80DC-4F71-8120-3D32DFAFE7A9}" destId="{6405E170-F79A-4D4D-BA8C-8BA4B9469658}" srcOrd="1" destOrd="0" presId="urn:microsoft.com/office/officeart/2005/8/layout/vList2"/>
    <dgm:cxn modelId="{32B8AE92-DDB3-4503-8204-2EA20A87FC83}" type="presParOf" srcId="{45CE5FFC-80DC-4F71-8120-3D32DFAFE7A9}" destId="{BDA4BA37-5E8A-4A44-96C9-0848191131A7}" srcOrd="2" destOrd="0" presId="urn:microsoft.com/office/officeart/2005/8/layout/vList2"/>
    <dgm:cxn modelId="{DE79C37B-4F55-4985-AB79-137309CB8DFE}" type="presParOf" srcId="{45CE5FFC-80DC-4F71-8120-3D32DFAFE7A9}" destId="{8565B10B-3BFA-420C-B8A1-460B7B045FAD}" srcOrd="3" destOrd="0" presId="urn:microsoft.com/office/officeart/2005/8/layout/vList2"/>
    <dgm:cxn modelId="{001C01B7-EB40-4D24-989F-0210DBBE4195}" type="presParOf" srcId="{45CE5FFC-80DC-4F71-8120-3D32DFAFE7A9}" destId="{6BD20EE1-7E3D-4590-9A39-1764320FF75F}" srcOrd="4" destOrd="0" presId="urn:microsoft.com/office/officeart/2005/8/layout/vList2"/>
    <dgm:cxn modelId="{EAD69C09-C189-4ADC-BE04-0883A0B6DBDC}" type="presParOf" srcId="{45CE5FFC-80DC-4F71-8120-3D32DFAFE7A9}" destId="{8FB545DF-7833-4DCB-9785-47292EDCB934}" srcOrd="5" destOrd="0" presId="urn:microsoft.com/office/officeart/2005/8/layout/vList2"/>
    <dgm:cxn modelId="{7D007F03-6383-40BB-9237-004D64E5EE6D}" type="presParOf" srcId="{45CE5FFC-80DC-4F71-8120-3D32DFAFE7A9}" destId="{7BA7DEA4-9733-4A41-921A-B923BE1C523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A83F07C-1696-4C25-8668-DFAB9A1574E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9A5F9EB-6D36-481C-BE58-14ED96F96C0A}">
      <dgm:prSet/>
      <dgm:spPr/>
      <dgm:t>
        <a:bodyPr/>
        <a:lstStyle/>
        <a:p>
          <a:pPr rtl="0"/>
          <a:r>
            <a:rPr lang="en-US" b="1" dirty="0" smtClean="0"/>
            <a:t>RCRA regulations 40 CFR 261-299</a:t>
          </a:r>
          <a:endParaRPr lang="en-US" dirty="0"/>
        </a:p>
      </dgm:t>
    </dgm:pt>
    <dgm:pt modelId="{2781BD36-8F82-49DB-8671-1A56B0E7E5EF}" type="parTrans" cxnId="{4223EF5E-71F4-4DAB-922B-5908FEDCA1AB}">
      <dgm:prSet/>
      <dgm:spPr/>
      <dgm:t>
        <a:bodyPr/>
        <a:lstStyle/>
        <a:p>
          <a:endParaRPr lang="en-US"/>
        </a:p>
      </dgm:t>
    </dgm:pt>
    <dgm:pt modelId="{B54C53C2-E6F7-4786-A94D-1E3B190C1C76}" type="sibTrans" cxnId="{4223EF5E-71F4-4DAB-922B-5908FEDCA1AB}">
      <dgm:prSet/>
      <dgm:spPr/>
      <dgm:t>
        <a:bodyPr/>
        <a:lstStyle/>
        <a:p>
          <a:endParaRPr lang="en-US"/>
        </a:p>
      </dgm:t>
    </dgm:pt>
    <dgm:pt modelId="{B9DD084F-E6C7-40D7-B03E-9B01EFC49A5D}">
      <dgm:prSet/>
      <dgm:spPr/>
      <dgm:t>
        <a:bodyPr/>
        <a:lstStyle/>
        <a:p>
          <a:pPr rtl="0"/>
          <a:r>
            <a:rPr lang="en-US" dirty="0" smtClean="0"/>
            <a:t>Divided into 10 subtitles, A-J</a:t>
          </a:r>
          <a:endParaRPr lang="en-US" dirty="0"/>
        </a:p>
      </dgm:t>
    </dgm:pt>
    <dgm:pt modelId="{F995D521-3866-4851-BA3D-787A096C8869}" type="parTrans" cxnId="{189FA05A-C8DC-4B43-ABDA-9EF461F5E6BE}">
      <dgm:prSet/>
      <dgm:spPr/>
      <dgm:t>
        <a:bodyPr/>
        <a:lstStyle/>
        <a:p>
          <a:endParaRPr lang="en-US"/>
        </a:p>
      </dgm:t>
    </dgm:pt>
    <dgm:pt modelId="{35F46805-C938-4D15-A527-42AA689C4D30}" type="sibTrans" cxnId="{189FA05A-C8DC-4B43-ABDA-9EF461F5E6BE}">
      <dgm:prSet/>
      <dgm:spPr/>
      <dgm:t>
        <a:bodyPr/>
        <a:lstStyle/>
        <a:p>
          <a:endParaRPr lang="en-US"/>
        </a:p>
      </dgm:t>
    </dgm:pt>
    <dgm:pt modelId="{C23CF938-A232-411B-A284-8031698C5A82}">
      <dgm:prSet/>
      <dgm:spPr/>
      <dgm:t>
        <a:bodyPr/>
        <a:lstStyle/>
        <a:p>
          <a:pPr rtl="0"/>
          <a:r>
            <a:rPr lang="en-US" b="1" dirty="0" smtClean="0"/>
            <a:t>Imposes extensive management and tracking requirements on </a:t>
          </a:r>
          <a:endParaRPr lang="en-US" dirty="0"/>
        </a:p>
      </dgm:t>
    </dgm:pt>
    <dgm:pt modelId="{43D67AF0-CBA1-44D8-8D13-87EEF810FD77}" type="parTrans" cxnId="{C51FB1C1-6425-4A15-9ECE-290565BBD473}">
      <dgm:prSet/>
      <dgm:spPr/>
      <dgm:t>
        <a:bodyPr/>
        <a:lstStyle/>
        <a:p>
          <a:endParaRPr lang="en-US"/>
        </a:p>
      </dgm:t>
    </dgm:pt>
    <dgm:pt modelId="{6CF1A519-6D85-4506-AA29-411B38C26495}" type="sibTrans" cxnId="{C51FB1C1-6425-4A15-9ECE-290565BBD473}">
      <dgm:prSet/>
      <dgm:spPr/>
      <dgm:t>
        <a:bodyPr/>
        <a:lstStyle/>
        <a:p>
          <a:endParaRPr lang="en-US"/>
        </a:p>
      </dgm:t>
    </dgm:pt>
    <dgm:pt modelId="{C3761129-5DFA-4DF9-9D4E-40EF62DDE36E}">
      <dgm:prSet/>
      <dgm:spPr/>
      <dgm:t>
        <a:bodyPr/>
        <a:lstStyle/>
        <a:p>
          <a:pPr rtl="0"/>
          <a:r>
            <a:rPr lang="en-US" dirty="0" smtClean="0"/>
            <a:t>Generators and transporters of </a:t>
          </a:r>
          <a:r>
            <a:rPr lang="en-US" dirty="0" err="1" smtClean="0"/>
            <a:t>haz</a:t>
          </a:r>
          <a:r>
            <a:rPr lang="en-US" dirty="0" smtClean="0"/>
            <a:t>-wastes</a:t>
          </a:r>
          <a:endParaRPr lang="en-US" dirty="0"/>
        </a:p>
      </dgm:t>
    </dgm:pt>
    <dgm:pt modelId="{61762513-4307-4DB7-8C59-E206A3F3D9FA}" type="parTrans" cxnId="{9BAF9759-EE0A-47D0-9E81-9EE08EB67BCC}">
      <dgm:prSet/>
      <dgm:spPr/>
      <dgm:t>
        <a:bodyPr/>
        <a:lstStyle/>
        <a:p>
          <a:endParaRPr lang="en-US"/>
        </a:p>
      </dgm:t>
    </dgm:pt>
    <dgm:pt modelId="{CFB2CA30-8ECC-43E0-B5B1-A49B40AA3699}" type="sibTrans" cxnId="{9BAF9759-EE0A-47D0-9E81-9EE08EB67BCC}">
      <dgm:prSet/>
      <dgm:spPr/>
      <dgm:t>
        <a:bodyPr/>
        <a:lstStyle/>
        <a:p>
          <a:endParaRPr lang="en-US"/>
        </a:p>
      </dgm:t>
    </dgm:pt>
    <dgm:pt modelId="{E397A227-1500-4EB7-94F2-916B40490469}">
      <dgm:prSet/>
      <dgm:spPr/>
      <dgm:t>
        <a:bodyPr/>
        <a:lstStyle/>
        <a:p>
          <a:pPr rtl="0"/>
          <a:r>
            <a:rPr lang="en-US" dirty="0" smtClean="0"/>
            <a:t>Owners &amp; operators of treatment, storage, and disposal (TSD-F)</a:t>
          </a:r>
          <a:endParaRPr lang="en-US" dirty="0"/>
        </a:p>
      </dgm:t>
    </dgm:pt>
    <dgm:pt modelId="{96F68A57-83AD-44AF-8715-A16F01278F61}" type="parTrans" cxnId="{1A6D50D6-666D-49B6-9B94-98E443260D8B}">
      <dgm:prSet/>
      <dgm:spPr/>
      <dgm:t>
        <a:bodyPr/>
        <a:lstStyle/>
        <a:p>
          <a:endParaRPr lang="en-US"/>
        </a:p>
      </dgm:t>
    </dgm:pt>
    <dgm:pt modelId="{8E2BBE04-9E12-494E-8EAF-8ED168C4130C}" type="sibTrans" cxnId="{1A6D50D6-666D-49B6-9B94-98E443260D8B}">
      <dgm:prSet/>
      <dgm:spPr/>
      <dgm:t>
        <a:bodyPr/>
        <a:lstStyle/>
        <a:p>
          <a:endParaRPr lang="en-US"/>
        </a:p>
      </dgm:t>
    </dgm:pt>
    <dgm:pt modelId="{E01CE77E-3336-4313-A948-A63170C9460D}">
      <dgm:prSet/>
      <dgm:spPr/>
      <dgm:t>
        <a:bodyPr/>
        <a:lstStyle/>
        <a:p>
          <a:pPr rtl="0"/>
          <a:r>
            <a:rPr lang="en-US" b="1" dirty="0" smtClean="0"/>
            <a:t>Subtitle C is most significant</a:t>
          </a:r>
          <a:endParaRPr lang="en-US" b="1" dirty="0"/>
        </a:p>
      </dgm:t>
    </dgm:pt>
    <dgm:pt modelId="{D4295E39-EFC9-497B-84EC-97804CB4EDCC}" type="parTrans" cxnId="{62909877-D17B-4033-A2DA-E24C05DFB4A9}">
      <dgm:prSet/>
      <dgm:spPr/>
      <dgm:t>
        <a:bodyPr/>
        <a:lstStyle/>
        <a:p>
          <a:endParaRPr lang="en-US"/>
        </a:p>
      </dgm:t>
    </dgm:pt>
    <dgm:pt modelId="{97CD8402-D09A-451E-A7EA-9AD1641A46D4}" type="sibTrans" cxnId="{62909877-D17B-4033-A2DA-E24C05DFB4A9}">
      <dgm:prSet/>
      <dgm:spPr/>
      <dgm:t>
        <a:bodyPr/>
        <a:lstStyle/>
        <a:p>
          <a:endParaRPr lang="en-US"/>
        </a:p>
      </dgm:t>
    </dgm:pt>
    <dgm:pt modelId="{6EB3D48F-D4F5-4FD3-AAEE-293E2FE27E04}">
      <dgm:prSet/>
      <dgm:spPr/>
      <dgm:t>
        <a:bodyPr/>
        <a:lstStyle/>
        <a:p>
          <a:pPr rtl="0"/>
          <a:r>
            <a:rPr lang="en-US" dirty="0" smtClean="0"/>
            <a:t>Defines hazardous wastes</a:t>
          </a:r>
          <a:endParaRPr lang="en-US" dirty="0"/>
        </a:p>
      </dgm:t>
    </dgm:pt>
    <dgm:pt modelId="{1D62E61F-4F34-4374-A47F-DD4938FD9543}" type="parTrans" cxnId="{0559BDA2-896D-4F9C-AE6B-9D3D429A938A}">
      <dgm:prSet/>
      <dgm:spPr/>
      <dgm:t>
        <a:bodyPr/>
        <a:lstStyle/>
        <a:p>
          <a:endParaRPr lang="en-US"/>
        </a:p>
      </dgm:t>
    </dgm:pt>
    <dgm:pt modelId="{AC4C9228-37ED-402B-8A0B-9DE3AEB5932F}" type="sibTrans" cxnId="{0559BDA2-896D-4F9C-AE6B-9D3D429A938A}">
      <dgm:prSet/>
      <dgm:spPr/>
      <dgm:t>
        <a:bodyPr/>
        <a:lstStyle/>
        <a:p>
          <a:endParaRPr lang="en-US"/>
        </a:p>
      </dgm:t>
    </dgm:pt>
    <dgm:pt modelId="{28955521-8590-4C7B-A081-49DF93BB8D13}">
      <dgm:prSet/>
      <dgm:spPr/>
      <dgm:t>
        <a:bodyPr/>
        <a:lstStyle/>
        <a:p>
          <a:pPr rtl="0"/>
          <a:r>
            <a:rPr lang="en-US" dirty="0" smtClean="0"/>
            <a:t>By listing specific hazardous wastes</a:t>
          </a:r>
          <a:endParaRPr lang="en-US" dirty="0"/>
        </a:p>
      </dgm:t>
    </dgm:pt>
    <dgm:pt modelId="{3C146098-FEBC-4F0D-A1F7-6F763B34D274}" type="parTrans" cxnId="{B2C3A2FC-1BC7-48A1-BB01-5723F72688AA}">
      <dgm:prSet/>
      <dgm:spPr/>
      <dgm:t>
        <a:bodyPr/>
        <a:lstStyle/>
        <a:p>
          <a:endParaRPr lang="en-US"/>
        </a:p>
      </dgm:t>
    </dgm:pt>
    <dgm:pt modelId="{0ED065E8-3A59-4851-828C-64D52C452701}" type="sibTrans" cxnId="{B2C3A2FC-1BC7-48A1-BB01-5723F72688AA}">
      <dgm:prSet/>
      <dgm:spPr/>
      <dgm:t>
        <a:bodyPr/>
        <a:lstStyle/>
        <a:p>
          <a:endParaRPr lang="en-US"/>
        </a:p>
      </dgm:t>
    </dgm:pt>
    <dgm:pt modelId="{030B38F2-FA95-422B-963F-BB8CCEF4F497}">
      <dgm:prSet/>
      <dgm:spPr/>
      <dgm:t>
        <a:bodyPr/>
        <a:lstStyle/>
        <a:p>
          <a:pPr rtl="0"/>
          <a:r>
            <a:rPr lang="en-US" dirty="0" smtClean="0"/>
            <a:t>By establishing characteristics of </a:t>
          </a:r>
          <a:r>
            <a:rPr lang="en-US" dirty="0" err="1" smtClean="0"/>
            <a:t>haz</a:t>
          </a:r>
          <a:r>
            <a:rPr lang="en-US" dirty="0" smtClean="0"/>
            <a:t>-waste</a:t>
          </a:r>
          <a:endParaRPr lang="en-US" dirty="0"/>
        </a:p>
      </dgm:t>
    </dgm:pt>
    <dgm:pt modelId="{637F0FF8-34F7-4EC9-AC30-65F6B3A9E3A2}" type="parTrans" cxnId="{756DD1D2-053D-40CE-8B2E-F864845C1D3B}">
      <dgm:prSet/>
      <dgm:spPr/>
      <dgm:t>
        <a:bodyPr/>
        <a:lstStyle/>
        <a:p>
          <a:endParaRPr lang="en-US"/>
        </a:p>
      </dgm:t>
    </dgm:pt>
    <dgm:pt modelId="{B3FE5959-4012-4C88-B1B9-52BC74F59177}" type="sibTrans" cxnId="{756DD1D2-053D-40CE-8B2E-F864845C1D3B}">
      <dgm:prSet/>
      <dgm:spPr/>
      <dgm:t>
        <a:bodyPr/>
        <a:lstStyle/>
        <a:p>
          <a:endParaRPr lang="en-US"/>
        </a:p>
      </dgm:t>
    </dgm:pt>
    <dgm:pt modelId="{D96BB983-AC64-4515-A006-653958AF5301}">
      <dgm:prSet/>
      <dgm:spPr/>
      <dgm:t>
        <a:bodyPr/>
        <a:lstStyle/>
        <a:p>
          <a:pPr rtl="0"/>
          <a:r>
            <a:rPr lang="en-US" dirty="0" smtClean="0"/>
            <a:t>Requires generators or producers of </a:t>
          </a:r>
          <a:r>
            <a:rPr lang="en-US" dirty="0" err="1" smtClean="0"/>
            <a:t>haz</a:t>
          </a:r>
          <a:r>
            <a:rPr lang="en-US" dirty="0" smtClean="0"/>
            <a:t>-wastes must</a:t>
          </a:r>
          <a:endParaRPr lang="en-US" dirty="0"/>
        </a:p>
      </dgm:t>
    </dgm:pt>
    <dgm:pt modelId="{0A21BA39-C039-4BC4-B1E1-9FA7549E04AF}" type="parTrans" cxnId="{DD0BAE7A-84CA-4510-A9BA-E3985F4FF69F}">
      <dgm:prSet/>
      <dgm:spPr/>
      <dgm:t>
        <a:bodyPr/>
        <a:lstStyle/>
        <a:p>
          <a:endParaRPr lang="en-US"/>
        </a:p>
      </dgm:t>
    </dgm:pt>
    <dgm:pt modelId="{18D16781-61C1-4C54-9333-CAC3F635C905}" type="sibTrans" cxnId="{DD0BAE7A-84CA-4510-A9BA-E3985F4FF69F}">
      <dgm:prSet/>
      <dgm:spPr/>
      <dgm:t>
        <a:bodyPr/>
        <a:lstStyle/>
        <a:p>
          <a:endParaRPr lang="en-US"/>
        </a:p>
      </dgm:t>
    </dgm:pt>
    <dgm:pt modelId="{8A2F22B9-68B1-489A-A086-2ECA8453D31B}">
      <dgm:prSet/>
      <dgm:spPr/>
      <dgm:t>
        <a:bodyPr/>
        <a:lstStyle/>
        <a:p>
          <a:pPr rtl="0"/>
          <a:r>
            <a:rPr lang="en-US" dirty="0" smtClean="0"/>
            <a:t>Handle wastes properly</a:t>
          </a:r>
          <a:endParaRPr lang="en-US" dirty="0"/>
        </a:p>
      </dgm:t>
    </dgm:pt>
    <dgm:pt modelId="{275FF0E2-51FB-4564-ACE5-222F1243DEA6}" type="parTrans" cxnId="{F0B6902D-E288-4980-ACCD-DDB25852D3F9}">
      <dgm:prSet/>
      <dgm:spPr/>
      <dgm:t>
        <a:bodyPr/>
        <a:lstStyle/>
        <a:p>
          <a:endParaRPr lang="en-US"/>
        </a:p>
      </dgm:t>
    </dgm:pt>
    <dgm:pt modelId="{EDD7DDA6-994C-4C36-8BDA-3F08D9553A5A}" type="sibTrans" cxnId="{F0B6902D-E288-4980-ACCD-DDB25852D3F9}">
      <dgm:prSet/>
      <dgm:spPr/>
      <dgm:t>
        <a:bodyPr/>
        <a:lstStyle/>
        <a:p>
          <a:endParaRPr lang="en-US"/>
        </a:p>
      </dgm:t>
    </dgm:pt>
    <dgm:pt modelId="{0B3DDF1B-D608-4DE7-AA31-63219D81E636}">
      <dgm:prSet/>
      <dgm:spPr/>
      <dgm:t>
        <a:bodyPr/>
        <a:lstStyle/>
        <a:p>
          <a:pPr rtl="0"/>
          <a:r>
            <a:rPr lang="en-US" dirty="0" smtClean="0"/>
            <a:t>Preparing manifests to track shipments to treatment recycling or disposal facilities</a:t>
          </a:r>
          <a:endParaRPr lang="en-US" dirty="0"/>
        </a:p>
      </dgm:t>
    </dgm:pt>
    <dgm:pt modelId="{1B2F565C-B34E-4CF6-8165-8C16BC2CD790}" type="parTrans" cxnId="{54DAF31D-C53B-49F4-AE7D-ADA3DC5749F5}">
      <dgm:prSet/>
      <dgm:spPr/>
      <dgm:t>
        <a:bodyPr/>
        <a:lstStyle/>
        <a:p>
          <a:endParaRPr lang="en-US"/>
        </a:p>
      </dgm:t>
    </dgm:pt>
    <dgm:pt modelId="{588686F9-9D3A-4B03-9928-B442FDC94991}" type="sibTrans" cxnId="{54DAF31D-C53B-49F4-AE7D-ADA3DC5749F5}">
      <dgm:prSet/>
      <dgm:spPr/>
      <dgm:t>
        <a:bodyPr/>
        <a:lstStyle/>
        <a:p>
          <a:endParaRPr lang="en-US"/>
        </a:p>
      </dgm:t>
    </dgm:pt>
    <dgm:pt modelId="{33A321AD-58AB-4FA1-B107-95F9A54352B0}" type="pres">
      <dgm:prSet presAssocID="{7A83F07C-1696-4C25-8668-DFAB9A1574E4}" presName="linear" presStyleCnt="0">
        <dgm:presLayoutVars>
          <dgm:animLvl val="lvl"/>
          <dgm:resizeHandles val="exact"/>
        </dgm:presLayoutVars>
      </dgm:prSet>
      <dgm:spPr/>
      <dgm:t>
        <a:bodyPr/>
        <a:lstStyle/>
        <a:p>
          <a:endParaRPr lang="en-US"/>
        </a:p>
      </dgm:t>
    </dgm:pt>
    <dgm:pt modelId="{98B4FE8C-9708-4C61-B277-5965FE7920AB}" type="pres">
      <dgm:prSet presAssocID="{A9A5F9EB-6D36-481C-BE58-14ED96F96C0A}" presName="parentText" presStyleLbl="node1" presStyleIdx="0" presStyleCnt="3">
        <dgm:presLayoutVars>
          <dgm:chMax val="0"/>
          <dgm:bulletEnabled val="1"/>
        </dgm:presLayoutVars>
      </dgm:prSet>
      <dgm:spPr/>
      <dgm:t>
        <a:bodyPr/>
        <a:lstStyle/>
        <a:p>
          <a:endParaRPr lang="en-US"/>
        </a:p>
      </dgm:t>
    </dgm:pt>
    <dgm:pt modelId="{4F178AA9-AEE8-4383-B99F-8632359145DD}" type="pres">
      <dgm:prSet presAssocID="{A9A5F9EB-6D36-481C-BE58-14ED96F96C0A}" presName="childText" presStyleLbl="revTx" presStyleIdx="0" presStyleCnt="3">
        <dgm:presLayoutVars>
          <dgm:bulletEnabled val="1"/>
        </dgm:presLayoutVars>
      </dgm:prSet>
      <dgm:spPr/>
      <dgm:t>
        <a:bodyPr/>
        <a:lstStyle/>
        <a:p>
          <a:endParaRPr lang="en-US"/>
        </a:p>
      </dgm:t>
    </dgm:pt>
    <dgm:pt modelId="{10203554-93A5-43AE-B544-B32BA319EB76}" type="pres">
      <dgm:prSet presAssocID="{C23CF938-A232-411B-A284-8031698C5A82}" presName="parentText" presStyleLbl="node1" presStyleIdx="1" presStyleCnt="3">
        <dgm:presLayoutVars>
          <dgm:chMax val="0"/>
          <dgm:bulletEnabled val="1"/>
        </dgm:presLayoutVars>
      </dgm:prSet>
      <dgm:spPr/>
      <dgm:t>
        <a:bodyPr/>
        <a:lstStyle/>
        <a:p>
          <a:endParaRPr lang="en-US"/>
        </a:p>
      </dgm:t>
    </dgm:pt>
    <dgm:pt modelId="{E51A5400-ED3D-4029-932E-8EBBD33CFB44}" type="pres">
      <dgm:prSet presAssocID="{C23CF938-A232-411B-A284-8031698C5A82}" presName="childText" presStyleLbl="revTx" presStyleIdx="1" presStyleCnt="3">
        <dgm:presLayoutVars>
          <dgm:bulletEnabled val="1"/>
        </dgm:presLayoutVars>
      </dgm:prSet>
      <dgm:spPr/>
      <dgm:t>
        <a:bodyPr/>
        <a:lstStyle/>
        <a:p>
          <a:endParaRPr lang="en-US"/>
        </a:p>
      </dgm:t>
    </dgm:pt>
    <dgm:pt modelId="{3554AAF5-D074-4ACC-87C0-2A83565E8C17}" type="pres">
      <dgm:prSet presAssocID="{E01CE77E-3336-4313-A948-A63170C9460D}" presName="parentText" presStyleLbl="node1" presStyleIdx="2" presStyleCnt="3">
        <dgm:presLayoutVars>
          <dgm:chMax val="0"/>
          <dgm:bulletEnabled val="1"/>
        </dgm:presLayoutVars>
      </dgm:prSet>
      <dgm:spPr/>
      <dgm:t>
        <a:bodyPr/>
        <a:lstStyle/>
        <a:p>
          <a:endParaRPr lang="en-US"/>
        </a:p>
      </dgm:t>
    </dgm:pt>
    <dgm:pt modelId="{C129DA18-51F5-4A60-822C-706619EEC629}" type="pres">
      <dgm:prSet presAssocID="{E01CE77E-3336-4313-A948-A63170C9460D}" presName="childText" presStyleLbl="revTx" presStyleIdx="2" presStyleCnt="3">
        <dgm:presLayoutVars>
          <dgm:bulletEnabled val="1"/>
        </dgm:presLayoutVars>
      </dgm:prSet>
      <dgm:spPr/>
      <dgm:t>
        <a:bodyPr/>
        <a:lstStyle/>
        <a:p>
          <a:endParaRPr lang="en-US"/>
        </a:p>
      </dgm:t>
    </dgm:pt>
  </dgm:ptLst>
  <dgm:cxnLst>
    <dgm:cxn modelId="{218C5457-4223-449F-A27A-B783B450B0DB}" type="presOf" srcId="{C23CF938-A232-411B-A284-8031698C5A82}" destId="{10203554-93A5-43AE-B544-B32BA319EB76}" srcOrd="0" destOrd="0" presId="urn:microsoft.com/office/officeart/2005/8/layout/vList2"/>
    <dgm:cxn modelId="{F5114911-569B-4581-9C9C-CBC9269FCFB2}" type="presOf" srcId="{030B38F2-FA95-422B-963F-BB8CCEF4F497}" destId="{C129DA18-51F5-4A60-822C-706619EEC629}" srcOrd="0" destOrd="2" presId="urn:microsoft.com/office/officeart/2005/8/layout/vList2"/>
    <dgm:cxn modelId="{54DAF31D-C53B-49F4-AE7D-ADA3DC5749F5}" srcId="{D96BB983-AC64-4515-A006-653958AF5301}" destId="{0B3DDF1B-D608-4DE7-AA31-63219D81E636}" srcOrd="1" destOrd="0" parTransId="{1B2F565C-B34E-4CF6-8165-8C16BC2CD790}" sibTransId="{588686F9-9D3A-4B03-9928-B442FDC94991}"/>
    <dgm:cxn modelId="{4223EF5E-71F4-4DAB-922B-5908FEDCA1AB}" srcId="{7A83F07C-1696-4C25-8668-DFAB9A1574E4}" destId="{A9A5F9EB-6D36-481C-BE58-14ED96F96C0A}" srcOrd="0" destOrd="0" parTransId="{2781BD36-8F82-49DB-8671-1A56B0E7E5EF}" sibTransId="{B54C53C2-E6F7-4786-A94D-1E3B190C1C76}"/>
    <dgm:cxn modelId="{463B03F7-03F1-4BD4-A7F3-71E7EB0676BC}" type="presOf" srcId="{0B3DDF1B-D608-4DE7-AA31-63219D81E636}" destId="{C129DA18-51F5-4A60-822C-706619EEC629}" srcOrd="0" destOrd="5" presId="urn:microsoft.com/office/officeart/2005/8/layout/vList2"/>
    <dgm:cxn modelId="{0FE9D80E-90B7-4E59-8BE1-52FBFF290C19}" type="presOf" srcId="{D96BB983-AC64-4515-A006-653958AF5301}" destId="{C129DA18-51F5-4A60-822C-706619EEC629}" srcOrd="0" destOrd="3" presId="urn:microsoft.com/office/officeart/2005/8/layout/vList2"/>
    <dgm:cxn modelId="{FA2F2DC1-AC58-4D38-AFEA-44B4CD70B1B7}" type="presOf" srcId="{C3761129-5DFA-4DF9-9D4E-40EF62DDE36E}" destId="{E51A5400-ED3D-4029-932E-8EBBD33CFB44}" srcOrd="0" destOrd="0" presId="urn:microsoft.com/office/officeart/2005/8/layout/vList2"/>
    <dgm:cxn modelId="{3290336F-7D1D-4F38-A41F-2A73D9EFC009}" type="presOf" srcId="{8A2F22B9-68B1-489A-A086-2ECA8453D31B}" destId="{C129DA18-51F5-4A60-822C-706619EEC629}" srcOrd="0" destOrd="4" presId="urn:microsoft.com/office/officeart/2005/8/layout/vList2"/>
    <dgm:cxn modelId="{FBCD34E6-B1E2-4974-BAA7-124E7304E489}" type="presOf" srcId="{6EB3D48F-D4F5-4FD3-AAEE-293E2FE27E04}" destId="{C129DA18-51F5-4A60-822C-706619EEC629}" srcOrd="0" destOrd="0" presId="urn:microsoft.com/office/officeart/2005/8/layout/vList2"/>
    <dgm:cxn modelId="{0559BDA2-896D-4F9C-AE6B-9D3D429A938A}" srcId="{E01CE77E-3336-4313-A948-A63170C9460D}" destId="{6EB3D48F-D4F5-4FD3-AAEE-293E2FE27E04}" srcOrd="0" destOrd="0" parTransId="{1D62E61F-4F34-4374-A47F-DD4938FD9543}" sibTransId="{AC4C9228-37ED-402B-8A0B-9DE3AEB5932F}"/>
    <dgm:cxn modelId="{B2C3A2FC-1BC7-48A1-BB01-5723F72688AA}" srcId="{6EB3D48F-D4F5-4FD3-AAEE-293E2FE27E04}" destId="{28955521-8590-4C7B-A081-49DF93BB8D13}" srcOrd="0" destOrd="0" parTransId="{3C146098-FEBC-4F0D-A1F7-6F763B34D274}" sibTransId="{0ED065E8-3A59-4851-828C-64D52C452701}"/>
    <dgm:cxn modelId="{24F00A8C-7805-4754-ACC7-9BE0E56F6F8D}" type="presOf" srcId="{7A83F07C-1696-4C25-8668-DFAB9A1574E4}" destId="{33A321AD-58AB-4FA1-B107-95F9A54352B0}" srcOrd="0" destOrd="0" presId="urn:microsoft.com/office/officeart/2005/8/layout/vList2"/>
    <dgm:cxn modelId="{33E3C3FD-40A9-4A0A-9FEE-53C8BFF1D5E2}" type="presOf" srcId="{28955521-8590-4C7B-A081-49DF93BB8D13}" destId="{C129DA18-51F5-4A60-822C-706619EEC629}" srcOrd="0" destOrd="1" presId="urn:microsoft.com/office/officeart/2005/8/layout/vList2"/>
    <dgm:cxn modelId="{A0A8AAC2-FB97-45F4-B41F-EE1B1AA8775A}" type="presOf" srcId="{E397A227-1500-4EB7-94F2-916B40490469}" destId="{E51A5400-ED3D-4029-932E-8EBBD33CFB44}" srcOrd="0" destOrd="1" presId="urn:microsoft.com/office/officeart/2005/8/layout/vList2"/>
    <dgm:cxn modelId="{9BAF9759-EE0A-47D0-9E81-9EE08EB67BCC}" srcId="{C23CF938-A232-411B-A284-8031698C5A82}" destId="{C3761129-5DFA-4DF9-9D4E-40EF62DDE36E}" srcOrd="0" destOrd="0" parTransId="{61762513-4307-4DB7-8C59-E206A3F3D9FA}" sibTransId="{CFB2CA30-8ECC-43E0-B5B1-A49B40AA3699}"/>
    <dgm:cxn modelId="{C51FB1C1-6425-4A15-9ECE-290565BBD473}" srcId="{7A83F07C-1696-4C25-8668-DFAB9A1574E4}" destId="{C23CF938-A232-411B-A284-8031698C5A82}" srcOrd="1" destOrd="0" parTransId="{43D67AF0-CBA1-44D8-8D13-87EEF810FD77}" sibTransId="{6CF1A519-6D85-4506-AA29-411B38C26495}"/>
    <dgm:cxn modelId="{756DD1D2-053D-40CE-8B2E-F864845C1D3B}" srcId="{6EB3D48F-D4F5-4FD3-AAEE-293E2FE27E04}" destId="{030B38F2-FA95-422B-963F-BB8CCEF4F497}" srcOrd="1" destOrd="0" parTransId="{637F0FF8-34F7-4EC9-AC30-65F6B3A9E3A2}" sibTransId="{B3FE5959-4012-4C88-B1B9-52BC74F59177}"/>
    <dgm:cxn modelId="{1A6D50D6-666D-49B6-9B94-98E443260D8B}" srcId="{C23CF938-A232-411B-A284-8031698C5A82}" destId="{E397A227-1500-4EB7-94F2-916B40490469}" srcOrd="1" destOrd="0" parTransId="{96F68A57-83AD-44AF-8715-A16F01278F61}" sibTransId="{8E2BBE04-9E12-494E-8EAF-8ED168C4130C}"/>
    <dgm:cxn modelId="{F0B6902D-E288-4980-ACCD-DDB25852D3F9}" srcId="{D96BB983-AC64-4515-A006-653958AF5301}" destId="{8A2F22B9-68B1-489A-A086-2ECA8453D31B}" srcOrd="0" destOrd="0" parTransId="{275FF0E2-51FB-4564-ACE5-222F1243DEA6}" sibTransId="{EDD7DDA6-994C-4C36-8BDA-3F08D9553A5A}"/>
    <dgm:cxn modelId="{DD0BAE7A-84CA-4510-A9BA-E3985F4FF69F}" srcId="{E01CE77E-3336-4313-A948-A63170C9460D}" destId="{D96BB983-AC64-4515-A006-653958AF5301}" srcOrd="1" destOrd="0" parTransId="{0A21BA39-C039-4BC4-B1E1-9FA7549E04AF}" sibTransId="{18D16781-61C1-4C54-9333-CAC3F635C905}"/>
    <dgm:cxn modelId="{A40977D2-EC3A-4D45-A491-0C2E3911AB53}" type="presOf" srcId="{B9DD084F-E6C7-40D7-B03E-9B01EFC49A5D}" destId="{4F178AA9-AEE8-4383-B99F-8632359145DD}" srcOrd="0" destOrd="0" presId="urn:microsoft.com/office/officeart/2005/8/layout/vList2"/>
    <dgm:cxn modelId="{805C3C7A-E707-4C26-A17E-3E01487572D8}" type="presOf" srcId="{A9A5F9EB-6D36-481C-BE58-14ED96F96C0A}" destId="{98B4FE8C-9708-4C61-B277-5965FE7920AB}" srcOrd="0" destOrd="0" presId="urn:microsoft.com/office/officeart/2005/8/layout/vList2"/>
    <dgm:cxn modelId="{62909877-D17B-4033-A2DA-E24C05DFB4A9}" srcId="{7A83F07C-1696-4C25-8668-DFAB9A1574E4}" destId="{E01CE77E-3336-4313-A948-A63170C9460D}" srcOrd="2" destOrd="0" parTransId="{D4295E39-EFC9-497B-84EC-97804CB4EDCC}" sibTransId="{97CD8402-D09A-451E-A7EA-9AD1641A46D4}"/>
    <dgm:cxn modelId="{77AD63C6-E51E-4CCF-A0A4-A45195163365}" type="presOf" srcId="{E01CE77E-3336-4313-A948-A63170C9460D}" destId="{3554AAF5-D074-4ACC-87C0-2A83565E8C17}" srcOrd="0" destOrd="0" presId="urn:microsoft.com/office/officeart/2005/8/layout/vList2"/>
    <dgm:cxn modelId="{189FA05A-C8DC-4B43-ABDA-9EF461F5E6BE}" srcId="{A9A5F9EB-6D36-481C-BE58-14ED96F96C0A}" destId="{B9DD084F-E6C7-40D7-B03E-9B01EFC49A5D}" srcOrd="0" destOrd="0" parTransId="{F995D521-3866-4851-BA3D-787A096C8869}" sibTransId="{35F46805-C938-4D15-A527-42AA689C4D30}"/>
    <dgm:cxn modelId="{58862068-A77D-4D56-B60F-4971B4913EB9}" type="presParOf" srcId="{33A321AD-58AB-4FA1-B107-95F9A54352B0}" destId="{98B4FE8C-9708-4C61-B277-5965FE7920AB}" srcOrd="0" destOrd="0" presId="urn:microsoft.com/office/officeart/2005/8/layout/vList2"/>
    <dgm:cxn modelId="{9DE4940A-82A9-4FDD-A1B3-42EDA2EA05FB}" type="presParOf" srcId="{33A321AD-58AB-4FA1-B107-95F9A54352B0}" destId="{4F178AA9-AEE8-4383-B99F-8632359145DD}" srcOrd="1" destOrd="0" presId="urn:microsoft.com/office/officeart/2005/8/layout/vList2"/>
    <dgm:cxn modelId="{936437E5-10FD-4A10-989E-3026F54F848D}" type="presParOf" srcId="{33A321AD-58AB-4FA1-B107-95F9A54352B0}" destId="{10203554-93A5-43AE-B544-B32BA319EB76}" srcOrd="2" destOrd="0" presId="urn:microsoft.com/office/officeart/2005/8/layout/vList2"/>
    <dgm:cxn modelId="{CF011D54-6265-49FC-B353-F31662A031F7}" type="presParOf" srcId="{33A321AD-58AB-4FA1-B107-95F9A54352B0}" destId="{E51A5400-ED3D-4029-932E-8EBBD33CFB44}" srcOrd="3" destOrd="0" presId="urn:microsoft.com/office/officeart/2005/8/layout/vList2"/>
    <dgm:cxn modelId="{360AD94C-1C41-4A36-8BCF-62941AA35980}" type="presParOf" srcId="{33A321AD-58AB-4FA1-B107-95F9A54352B0}" destId="{3554AAF5-D074-4ACC-87C0-2A83565E8C17}" srcOrd="4" destOrd="0" presId="urn:microsoft.com/office/officeart/2005/8/layout/vList2"/>
    <dgm:cxn modelId="{A4C57082-7626-44B3-AB1F-7D7FA95A2C70}" type="presParOf" srcId="{33A321AD-58AB-4FA1-B107-95F9A54352B0}" destId="{C129DA18-51F5-4A60-822C-706619EEC62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B18FE1B-8A8F-4306-BF46-88B782A4361B}"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0216AFF-B3EF-4336-B3EB-97A571E2D493}">
      <dgm:prSet/>
      <dgm:spPr/>
      <dgm:t>
        <a:bodyPr/>
        <a:lstStyle/>
        <a:p>
          <a:pPr rtl="0"/>
          <a:r>
            <a:rPr lang="en-US" b="1" dirty="0" smtClean="0"/>
            <a:t>§  261.2  Definition of solid waste. </a:t>
          </a:r>
          <a:endParaRPr lang="en-US" dirty="0"/>
        </a:p>
      </dgm:t>
    </dgm:pt>
    <dgm:pt modelId="{392795F9-AA3B-49B1-9F84-82BAFBC9EB56}" type="parTrans" cxnId="{D17E3121-B8E2-457C-92D7-6875CB3E65B3}">
      <dgm:prSet/>
      <dgm:spPr/>
      <dgm:t>
        <a:bodyPr/>
        <a:lstStyle/>
        <a:p>
          <a:endParaRPr lang="en-US"/>
        </a:p>
      </dgm:t>
    </dgm:pt>
    <dgm:pt modelId="{347BAF6E-F958-411C-A8D7-84EEB2A8B470}" type="sibTrans" cxnId="{D17E3121-B8E2-457C-92D7-6875CB3E65B3}">
      <dgm:prSet/>
      <dgm:spPr/>
      <dgm:t>
        <a:bodyPr/>
        <a:lstStyle/>
        <a:p>
          <a:endParaRPr lang="en-US"/>
        </a:p>
      </dgm:t>
    </dgm:pt>
    <dgm:pt modelId="{9E5758FE-510E-484F-A429-173AC574C837}">
      <dgm:prSet/>
      <dgm:spPr/>
      <dgm:t>
        <a:bodyPr/>
        <a:lstStyle/>
        <a:p>
          <a:pPr rtl="0"/>
          <a:r>
            <a:rPr lang="en-US" dirty="0" smtClean="0"/>
            <a:t>(a)(1) A </a:t>
          </a:r>
          <a:r>
            <a:rPr lang="en-US" i="1" dirty="0" smtClean="0"/>
            <a:t>solid waste</a:t>
          </a:r>
          <a:r>
            <a:rPr lang="en-US" dirty="0" smtClean="0"/>
            <a:t> is any discarded material that is not excluded by §  261.4(a) or that is not excluded by variance granted under §§  260.30 and 260.31. </a:t>
          </a:r>
          <a:endParaRPr lang="en-US" dirty="0"/>
        </a:p>
      </dgm:t>
    </dgm:pt>
    <dgm:pt modelId="{45CC94D1-686F-49B9-BF47-79EEAC4C1993}" type="parTrans" cxnId="{80EA95AC-8221-4546-8FBC-EF8589819099}">
      <dgm:prSet/>
      <dgm:spPr/>
      <dgm:t>
        <a:bodyPr/>
        <a:lstStyle/>
        <a:p>
          <a:endParaRPr lang="en-US"/>
        </a:p>
      </dgm:t>
    </dgm:pt>
    <dgm:pt modelId="{EA4D127B-FD8F-46BF-A175-E4974F0A4CCD}" type="sibTrans" cxnId="{80EA95AC-8221-4546-8FBC-EF8589819099}">
      <dgm:prSet/>
      <dgm:spPr/>
      <dgm:t>
        <a:bodyPr/>
        <a:lstStyle/>
        <a:p>
          <a:endParaRPr lang="en-US"/>
        </a:p>
      </dgm:t>
    </dgm:pt>
    <dgm:pt modelId="{6EE7F08E-6A7E-4652-9263-96E7276354A7}">
      <dgm:prSet/>
      <dgm:spPr/>
      <dgm:t>
        <a:bodyPr/>
        <a:lstStyle/>
        <a:p>
          <a:pPr rtl="0"/>
          <a:r>
            <a:rPr lang="en-US" dirty="0" smtClean="0"/>
            <a:t>(2) A </a:t>
          </a:r>
          <a:r>
            <a:rPr lang="en-US" i="1" dirty="0" smtClean="0"/>
            <a:t>discarded material</a:t>
          </a:r>
          <a:r>
            <a:rPr lang="en-US" dirty="0" smtClean="0"/>
            <a:t> is any material which is: </a:t>
          </a:r>
          <a:endParaRPr lang="en-US" dirty="0"/>
        </a:p>
      </dgm:t>
    </dgm:pt>
    <dgm:pt modelId="{1241BE31-75A7-4479-84BD-780C8FB58D02}" type="parTrans" cxnId="{D13CF668-CA93-4DFA-B757-FEA53618824F}">
      <dgm:prSet/>
      <dgm:spPr/>
      <dgm:t>
        <a:bodyPr/>
        <a:lstStyle/>
        <a:p>
          <a:endParaRPr lang="en-US"/>
        </a:p>
      </dgm:t>
    </dgm:pt>
    <dgm:pt modelId="{A9F3AE1C-5C47-4A9E-BF81-C0DDBEF29009}" type="sibTrans" cxnId="{D13CF668-CA93-4DFA-B757-FEA53618824F}">
      <dgm:prSet/>
      <dgm:spPr/>
      <dgm:t>
        <a:bodyPr/>
        <a:lstStyle/>
        <a:p>
          <a:endParaRPr lang="en-US"/>
        </a:p>
      </dgm:t>
    </dgm:pt>
    <dgm:pt modelId="{3C336A3E-ADA0-4516-8913-58FBA1CCF5F4}">
      <dgm:prSet/>
      <dgm:spPr/>
      <dgm:t>
        <a:bodyPr/>
        <a:lstStyle/>
        <a:p>
          <a:pPr rtl="0"/>
          <a:r>
            <a:rPr lang="en-US" dirty="0" smtClean="0"/>
            <a:t>(</a:t>
          </a:r>
          <a:r>
            <a:rPr lang="en-US" dirty="0" err="1" smtClean="0"/>
            <a:t>i</a:t>
          </a:r>
          <a:r>
            <a:rPr lang="en-US" dirty="0" smtClean="0"/>
            <a:t>) </a:t>
          </a:r>
          <a:r>
            <a:rPr lang="en-US" i="1" dirty="0" smtClean="0"/>
            <a:t>Abandoned,</a:t>
          </a:r>
          <a:r>
            <a:rPr lang="en-US" dirty="0" smtClean="0"/>
            <a:t> as explained in paragraph (b) of this section; or </a:t>
          </a:r>
          <a:endParaRPr lang="en-US" dirty="0"/>
        </a:p>
      </dgm:t>
    </dgm:pt>
    <dgm:pt modelId="{9B974946-415C-4B69-9473-BF1B393A5D21}" type="parTrans" cxnId="{F32D3E38-3F3C-4FC6-928A-38566A707E3B}">
      <dgm:prSet/>
      <dgm:spPr/>
      <dgm:t>
        <a:bodyPr/>
        <a:lstStyle/>
        <a:p>
          <a:endParaRPr lang="en-US"/>
        </a:p>
      </dgm:t>
    </dgm:pt>
    <dgm:pt modelId="{B29F78E9-ACD2-433D-B70D-85A3AC685F79}" type="sibTrans" cxnId="{F32D3E38-3F3C-4FC6-928A-38566A707E3B}">
      <dgm:prSet/>
      <dgm:spPr/>
      <dgm:t>
        <a:bodyPr/>
        <a:lstStyle/>
        <a:p>
          <a:endParaRPr lang="en-US"/>
        </a:p>
      </dgm:t>
    </dgm:pt>
    <dgm:pt modelId="{3EFE86E6-223D-4810-A769-F2445390D3E4}">
      <dgm:prSet/>
      <dgm:spPr/>
      <dgm:t>
        <a:bodyPr/>
        <a:lstStyle/>
        <a:p>
          <a:pPr rtl="0"/>
          <a:r>
            <a:rPr lang="en-US" dirty="0" smtClean="0"/>
            <a:t>(ii) </a:t>
          </a:r>
          <a:r>
            <a:rPr lang="en-US" i="1" dirty="0" smtClean="0"/>
            <a:t>Recycled,</a:t>
          </a:r>
          <a:r>
            <a:rPr lang="en-US" dirty="0" smtClean="0"/>
            <a:t> as explained in paragraph (c) of this section; or </a:t>
          </a:r>
          <a:endParaRPr lang="en-US" dirty="0"/>
        </a:p>
      </dgm:t>
    </dgm:pt>
    <dgm:pt modelId="{3121BCE1-EF30-4CA0-8829-0632DD0E2325}" type="parTrans" cxnId="{DFF7FE09-1B4F-4C42-9472-E4D52262FCD2}">
      <dgm:prSet/>
      <dgm:spPr/>
      <dgm:t>
        <a:bodyPr/>
        <a:lstStyle/>
        <a:p>
          <a:endParaRPr lang="en-US"/>
        </a:p>
      </dgm:t>
    </dgm:pt>
    <dgm:pt modelId="{7F81656E-1682-4A2F-9168-D96655A8A828}" type="sibTrans" cxnId="{DFF7FE09-1B4F-4C42-9472-E4D52262FCD2}">
      <dgm:prSet/>
      <dgm:spPr/>
      <dgm:t>
        <a:bodyPr/>
        <a:lstStyle/>
        <a:p>
          <a:endParaRPr lang="en-US"/>
        </a:p>
      </dgm:t>
    </dgm:pt>
    <dgm:pt modelId="{9B814768-75EB-4790-93B7-83F5C5750084}">
      <dgm:prSet/>
      <dgm:spPr/>
      <dgm:t>
        <a:bodyPr/>
        <a:lstStyle/>
        <a:p>
          <a:pPr rtl="0"/>
          <a:r>
            <a:rPr lang="en-US" dirty="0" smtClean="0"/>
            <a:t>(iii) Considered </a:t>
          </a:r>
          <a:r>
            <a:rPr lang="en-US" i="1" dirty="0" smtClean="0"/>
            <a:t>inherently waste-like,</a:t>
          </a:r>
          <a:r>
            <a:rPr lang="en-US" dirty="0" smtClean="0"/>
            <a:t> as explained in paragraph (d) of this section; or </a:t>
          </a:r>
          <a:endParaRPr lang="en-US" dirty="0"/>
        </a:p>
      </dgm:t>
    </dgm:pt>
    <dgm:pt modelId="{F4F7E09F-312D-4A7E-B567-8B6E8EB1AD2F}" type="parTrans" cxnId="{7B8D5EF1-F25D-4532-873D-31717FE7E9CB}">
      <dgm:prSet/>
      <dgm:spPr/>
      <dgm:t>
        <a:bodyPr/>
        <a:lstStyle/>
        <a:p>
          <a:endParaRPr lang="en-US"/>
        </a:p>
      </dgm:t>
    </dgm:pt>
    <dgm:pt modelId="{98D25501-97FD-4B5B-90F9-48E38B3CA250}" type="sibTrans" cxnId="{7B8D5EF1-F25D-4532-873D-31717FE7E9CB}">
      <dgm:prSet/>
      <dgm:spPr/>
      <dgm:t>
        <a:bodyPr/>
        <a:lstStyle/>
        <a:p>
          <a:endParaRPr lang="en-US"/>
        </a:p>
      </dgm:t>
    </dgm:pt>
    <dgm:pt modelId="{AE7A9927-C322-4FF1-A3CF-EEEB4AC19A34}">
      <dgm:prSet/>
      <dgm:spPr/>
      <dgm:t>
        <a:bodyPr/>
        <a:lstStyle/>
        <a:p>
          <a:pPr rtl="0"/>
          <a:r>
            <a:rPr lang="en-US" dirty="0" smtClean="0"/>
            <a:t>(iv) </a:t>
          </a:r>
          <a:r>
            <a:rPr lang="en-US" i="1" dirty="0" smtClean="0"/>
            <a:t>A military munitions</a:t>
          </a:r>
          <a:r>
            <a:rPr lang="en-US" dirty="0" smtClean="0"/>
            <a:t> identified as a solid waste in 40 CFR 266.202. </a:t>
          </a:r>
          <a:endParaRPr lang="en-US" dirty="0"/>
        </a:p>
      </dgm:t>
    </dgm:pt>
    <dgm:pt modelId="{10251A24-9C8A-4075-9FCA-1EF0E309318F}" type="parTrans" cxnId="{3C620A05-D332-4C18-B427-D6AF1977C158}">
      <dgm:prSet/>
      <dgm:spPr/>
      <dgm:t>
        <a:bodyPr/>
        <a:lstStyle/>
        <a:p>
          <a:endParaRPr lang="en-US"/>
        </a:p>
      </dgm:t>
    </dgm:pt>
    <dgm:pt modelId="{07006023-E7FB-4117-9BDB-09E847053C53}" type="sibTrans" cxnId="{3C620A05-D332-4C18-B427-D6AF1977C158}">
      <dgm:prSet/>
      <dgm:spPr/>
      <dgm:t>
        <a:bodyPr/>
        <a:lstStyle/>
        <a:p>
          <a:endParaRPr lang="en-US"/>
        </a:p>
      </dgm:t>
    </dgm:pt>
    <dgm:pt modelId="{369AC62B-1FAF-4B36-91AB-FF3E75779656}">
      <dgm:prSet/>
      <dgm:spPr/>
      <dgm:t>
        <a:bodyPr/>
        <a:lstStyle/>
        <a:p>
          <a:pPr rtl="0"/>
          <a:r>
            <a:rPr lang="en-US" dirty="0" smtClean="0"/>
            <a:t>(b) Materials are solid waste if they are </a:t>
          </a:r>
          <a:r>
            <a:rPr lang="en-US" i="1" dirty="0" smtClean="0"/>
            <a:t>abandoned</a:t>
          </a:r>
          <a:r>
            <a:rPr lang="en-US" dirty="0" smtClean="0"/>
            <a:t> by being: </a:t>
          </a:r>
          <a:endParaRPr lang="en-US" dirty="0"/>
        </a:p>
      </dgm:t>
    </dgm:pt>
    <dgm:pt modelId="{4517E669-CB86-447C-A264-A67E60F7AACD}" type="parTrans" cxnId="{449E30C8-683C-4A35-B6A6-F22DC79BEF70}">
      <dgm:prSet/>
      <dgm:spPr/>
      <dgm:t>
        <a:bodyPr/>
        <a:lstStyle/>
        <a:p>
          <a:endParaRPr lang="en-US"/>
        </a:p>
      </dgm:t>
    </dgm:pt>
    <dgm:pt modelId="{E8CF7B9D-2073-4CA4-8515-6209CBB5759E}" type="sibTrans" cxnId="{449E30C8-683C-4A35-B6A6-F22DC79BEF70}">
      <dgm:prSet/>
      <dgm:spPr/>
      <dgm:t>
        <a:bodyPr/>
        <a:lstStyle/>
        <a:p>
          <a:endParaRPr lang="en-US"/>
        </a:p>
      </dgm:t>
    </dgm:pt>
    <dgm:pt modelId="{8B8A7895-7E5C-443C-8F5D-19E8CAA5907C}">
      <dgm:prSet/>
      <dgm:spPr/>
      <dgm:t>
        <a:bodyPr/>
        <a:lstStyle/>
        <a:p>
          <a:pPr rtl="0"/>
          <a:r>
            <a:rPr lang="en-US" dirty="0" smtClean="0"/>
            <a:t>(1) Disposed of; or </a:t>
          </a:r>
          <a:endParaRPr lang="en-US" dirty="0"/>
        </a:p>
      </dgm:t>
    </dgm:pt>
    <dgm:pt modelId="{C37C70FF-6EB4-43B8-9926-53A706932098}" type="parTrans" cxnId="{D414BD9F-C888-4068-BE8E-608195AA7DAB}">
      <dgm:prSet/>
      <dgm:spPr/>
      <dgm:t>
        <a:bodyPr/>
        <a:lstStyle/>
        <a:p>
          <a:endParaRPr lang="en-US"/>
        </a:p>
      </dgm:t>
    </dgm:pt>
    <dgm:pt modelId="{C09509E5-5813-4ADB-BF19-DD4FD1A3230C}" type="sibTrans" cxnId="{D414BD9F-C888-4068-BE8E-608195AA7DAB}">
      <dgm:prSet/>
      <dgm:spPr/>
      <dgm:t>
        <a:bodyPr/>
        <a:lstStyle/>
        <a:p>
          <a:endParaRPr lang="en-US"/>
        </a:p>
      </dgm:t>
    </dgm:pt>
    <dgm:pt modelId="{62F6D50D-9A02-4DE8-BDFF-11F060A79C39}">
      <dgm:prSet/>
      <dgm:spPr/>
      <dgm:t>
        <a:bodyPr/>
        <a:lstStyle/>
        <a:p>
          <a:pPr rtl="0"/>
          <a:r>
            <a:rPr lang="en-US" dirty="0" smtClean="0"/>
            <a:t>(2) Burned or incinerated; or </a:t>
          </a:r>
          <a:endParaRPr lang="en-US" dirty="0"/>
        </a:p>
      </dgm:t>
    </dgm:pt>
    <dgm:pt modelId="{9A735A21-9A80-4B54-A771-AA3D954AB1B0}" type="parTrans" cxnId="{78A7D2D6-D063-4FE7-989C-E32B29652B14}">
      <dgm:prSet/>
      <dgm:spPr/>
      <dgm:t>
        <a:bodyPr/>
        <a:lstStyle/>
        <a:p>
          <a:endParaRPr lang="en-US"/>
        </a:p>
      </dgm:t>
    </dgm:pt>
    <dgm:pt modelId="{492C812C-FC91-4CA4-9CB5-3CAFDEEC9BF0}" type="sibTrans" cxnId="{78A7D2D6-D063-4FE7-989C-E32B29652B14}">
      <dgm:prSet/>
      <dgm:spPr/>
      <dgm:t>
        <a:bodyPr/>
        <a:lstStyle/>
        <a:p>
          <a:endParaRPr lang="en-US"/>
        </a:p>
      </dgm:t>
    </dgm:pt>
    <dgm:pt modelId="{FBE340B7-2BA7-46A8-BFA1-E16D237E17E1}">
      <dgm:prSet/>
      <dgm:spPr/>
      <dgm:t>
        <a:bodyPr/>
        <a:lstStyle/>
        <a:p>
          <a:pPr rtl="0"/>
          <a:r>
            <a:rPr lang="en-US" dirty="0" smtClean="0"/>
            <a:t>(3) Accumulated, stored, or treated (but not recycled) before or in lieu of being abandoned by being disposed of, burned, or incinerated. </a:t>
          </a:r>
          <a:endParaRPr lang="en-US" dirty="0"/>
        </a:p>
      </dgm:t>
    </dgm:pt>
    <dgm:pt modelId="{2DCE59AC-C8CA-44D1-83D4-69FD896F2A08}" type="parTrans" cxnId="{3825AEF1-820A-423C-B68B-1F0DCE9BD0E4}">
      <dgm:prSet/>
      <dgm:spPr/>
      <dgm:t>
        <a:bodyPr/>
        <a:lstStyle/>
        <a:p>
          <a:endParaRPr lang="en-US"/>
        </a:p>
      </dgm:t>
    </dgm:pt>
    <dgm:pt modelId="{202F1361-C940-49BF-8A38-A434E356654F}" type="sibTrans" cxnId="{3825AEF1-820A-423C-B68B-1F0DCE9BD0E4}">
      <dgm:prSet/>
      <dgm:spPr/>
      <dgm:t>
        <a:bodyPr/>
        <a:lstStyle/>
        <a:p>
          <a:endParaRPr lang="en-US"/>
        </a:p>
      </dgm:t>
    </dgm:pt>
    <dgm:pt modelId="{07AB6127-5535-44AC-87D5-56EACC107D56}" type="pres">
      <dgm:prSet presAssocID="{4B18FE1B-8A8F-4306-BF46-88B782A4361B}" presName="linear" presStyleCnt="0">
        <dgm:presLayoutVars>
          <dgm:animLvl val="lvl"/>
          <dgm:resizeHandles val="exact"/>
        </dgm:presLayoutVars>
      </dgm:prSet>
      <dgm:spPr/>
      <dgm:t>
        <a:bodyPr/>
        <a:lstStyle/>
        <a:p>
          <a:endParaRPr lang="en-US"/>
        </a:p>
      </dgm:t>
    </dgm:pt>
    <dgm:pt modelId="{4EF95702-E29F-4C6A-8084-FB69440F82BA}" type="pres">
      <dgm:prSet presAssocID="{20216AFF-B3EF-4336-B3EB-97A571E2D493}" presName="parentText" presStyleLbl="node1" presStyleIdx="0" presStyleCnt="1">
        <dgm:presLayoutVars>
          <dgm:chMax val="0"/>
          <dgm:bulletEnabled val="1"/>
        </dgm:presLayoutVars>
      </dgm:prSet>
      <dgm:spPr/>
      <dgm:t>
        <a:bodyPr/>
        <a:lstStyle/>
        <a:p>
          <a:endParaRPr lang="en-US"/>
        </a:p>
      </dgm:t>
    </dgm:pt>
    <dgm:pt modelId="{F339AF07-C690-4384-875E-EAE2445621F6}" type="pres">
      <dgm:prSet presAssocID="{20216AFF-B3EF-4336-B3EB-97A571E2D493}" presName="childText" presStyleLbl="revTx" presStyleIdx="0" presStyleCnt="1">
        <dgm:presLayoutVars>
          <dgm:bulletEnabled val="1"/>
        </dgm:presLayoutVars>
      </dgm:prSet>
      <dgm:spPr/>
      <dgm:t>
        <a:bodyPr/>
        <a:lstStyle/>
        <a:p>
          <a:endParaRPr lang="en-US"/>
        </a:p>
      </dgm:t>
    </dgm:pt>
  </dgm:ptLst>
  <dgm:cxnLst>
    <dgm:cxn modelId="{368EE7F1-E001-4652-9240-87996A92EABE}" type="presOf" srcId="{369AC62B-1FAF-4B36-91AB-FF3E75779656}" destId="{F339AF07-C690-4384-875E-EAE2445621F6}" srcOrd="0" destOrd="6" presId="urn:microsoft.com/office/officeart/2005/8/layout/vList2"/>
    <dgm:cxn modelId="{80EA95AC-8221-4546-8FBC-EF8589819099}" srcId="{20216AFF-B3EF-4336-B3EB-97A571E2D493}" destId="{9E5758FE-510E-484F-A429-173AC574C837}" srcOrd="0" destOrd="0" parTransId="{45CC94D1-686F-49B9-BF47-79EEAC4C1993}" sibTransId="{EA4D127B-FD8F-46BF-A175-E4974F0A4CCD}"/>
    <dgm:cxn modelId="{A1FFEC11-3DB8-40C6-BC3B-067B6B493B3B}" type="presOf" srcId="{9B814768-75EB-4790-93B7-83F5C5750084}" destId="{F339AF07-C690-4384-875E-EAE2445621F6}" srcOrd="0" destOrd="4" presId="urn:microsoft.com/office/officeart/2005/8/layout/vList2"/>
    <dgm:cxn modelId="{FF2E935F-ED27-4B66-A0DE-63DB0614D396}" type="presOf" srcId="{20216AFF-B3EF-4336-B3EB-97A571E2D493}" destId="{4EF95702-E29F-4C6A-8084-FB69440F82BA}" srcOrd="0" destOrd="0" presId="urn:microsoft.com/office/officeart/2005/8/layout/vList2"/>
    <dgm:cxn modelId="{D414BD9F-C888-4068-BE8E-608195AA7DAB}" srcId="{369AC62B-1FAF-4B36-91AB-FF3E75779656}" destId="{8B8A7895-7E5C-443C-8F5D-19E8CAA5907C}" srcOrd="0" destOrd="0" parTransId="{C37C70FF-6EB4-43B8-9926-53A706932098}" sibTransId="{C09509E5-5813-4ADB-BF19-DD4FD1A3230C}"/>
    <dgm:cxn modelId="{8C2948FE-F655-45F3-B39A-7A45816C117B}" type="presOf" srcId="{AE7A9927-C322-4FF1-A3CF-EEEB4AC19A34}" destId="{F339AF07-C690-4384-875E-EAE2445621F6}" srcOrd="0" destOrd="5" presId="urn:microsoft.com/office/officeart/2005/8/layout/vList2"/>
    <dgm:cxn modelId="{D17E3121-B8E2-457C-92D7-6875CB3E65B3}" srcId="{4B18FE1B-8A8F-4306-BF46-88B782A4361B}" destId="{20216AFF-B3EF-4336-B3EB-97A571E2D493}" srcOrd="0" destOrd="0" parTransId="{392795F9-AA3B-49B1-9F84-82BAFBC9EB56}" sibTransId="{347BAF6E-F958-411C-A8D7-84EEB2A8B470}"/>
    <dgm:cxn modelId="{F32D3E38-3F3C-4FC6-928A-38566A707E3B}" srcId="{6EE7F08E-6A7E-4652-9263-96E7276354A7}" destId="{3C336A3E-ADA0-4516-8913-58FBA1CCF5F4}" srcOrd="0" destOrd="0" parTransId="{9B974946-415C-4B69-9473-BF1B393A5D21}" sibTransId="{B29F78E9-ACD2-433D-B70D-85A3AC685F79}"/>
    <dgm:cxn modelId="{188119AE-4AE5-4435-AF62-A488E608BA07}" type="presOf" srcId="{9E5758FE-510E-484F-A429-173AC574C837}" destId="{F339AF07-C690-4384-875E-EAE2445621F6}" srcOrd="0" destOrd="0" presId="urn:microsoft.com/office/officeart/2005/8/layout/vList2"/>
    <dgm:cxn modelId="{78A7D2D6-D063-4FE7-989C-E32B29652B14}" srcId="{369AC62B-1FAF-4B36-91AB-FF3E75779656}" destId="{62F6D50D-9A02-4DE8-BDFF-11F060A79C39}" srcOrd="1" destOrd="0" parTransId="{9A735A21-9A80-4B54-A771-AA3D954AB1B0}" sibTransId="{492C812C-FC91-4CA4-9CB5-3CAFDEEC9BF0}"/>
    <dgm:cxn modelId="{7B8D5EF1-F25D-4532-873D-31717FE7E9CB}" srcId="{6EE7F08E-6A7E-4652-9263-96E7276354A7}" destId="{9B814768-75EB-4790-93B7-83F5C5750084}" srcOrd="2" destOrd="0" parTransId="{F4F7E09F-312D-4A7E-B567-8B6E8EB1AD2F}" sibTransId="{98D25501-97FD-4B5B-90F9-48E38B3CA250}"/>
    <dgm:cxn modelId="{449E30C8-683C-4A35-B6A6-F22DC79BEF70}" srcId="{20216AFF-B3EF-4336-B3EB-97A571E2D493}" destId="{369AC62B-1FAF-4B36-91AB-FF3E75779656}" srcOrd="1" destOrd="0" parTransId="{4517E669-CB86-447C-A264-A67E60F7AACD}" sibTransId="{E8CF7B9D-2073-4CA4-8515-6209CBB5759E}"/>
    <dgm:cxn modelId="{3825AEF1-820A-423C-B68B-1F0DCE9BD0E4}" srcId="{369AC62B-1FAF-4B36-91AB-FF3E75779656}" destId="{FBE340B7-2BA7-46A8-BFA1-E16D237E17E1}" srcOrd="2" destOrd="0" parTransId="{2DCE59AC-C8CA-44D1-83D4-69FD896F2A08}" sibTransId="{202F1361-C940-49BF-8A38-A434E356654F}"/>
    <dgm:cxn modelId="{3C620A05-D332-4C18-B427-D6AF1977C158}" srcId="{6EE7F08E-6A7E-4652-9263-96E7276354A7}" destId="{AE7A9927-C322-4FF1-A3CF-EEEB4AC19A34}" srcOrd="3" destOrd="0" parTransId="{10251A24-9C8A-4075-9FCA-1EF0E309318F}" sibTransId="{07006023-E7FB-4117-9BDB-09E847053C53}"/>
    <dgm:cxn modelId="{D13CF668-CA93-4DFA-B757-FEA53618824F}" srcId="{9E5758FE-510E-484F-A429-173AC574C837}" destId="{6EE7F08E-6A7E-4652-9263-96E7276354A7}" srcOrd="0" destOrd="0" parTransId="{1241BE31-75A7-4479-84BD-780C8FB58D02}" sibTransId="{A9F3AE1C-5C47-4A9E-BF81-C0DDBEF29009}"/>
    <dgm:cxn modelId="{626B49E7-F6F2-464F-902B-4AF71BEC8257}" type="presOf" srcId="{8B8A7895-7E5C-443C-8F5D-19E8CAA5907C}" destId="{F339AF07-C690-4384-875E-EAE2445621F6}" srcOrd="0" destOrd="7" presId="urn:microsoft.com/office/officeart/2005/8/layout/vList2"/>
    <dgm:cxn modelId="{2BA12744-926F-4BA7-8AFB-E88EBD47BEE7}" type="presOf" srcId="{3EFE86E6-223D-4810-A769-F2445390D3E4}" destId="{F339AF07-C690-4384-875E-EAE2445621F6}" srcOrd="0" destOrd="3" presId="urn:microsoft.com/office/officeart/2005/8/layout/vList2"/>
    <dgm:cxn modelId="{A75E4F4B-8C0E-401F-A02E-1780BFA8E10A}" type="presOf" srcId="{4B18FE1B-8A8F-4306-BF46-88B782A4361B}" destId="{07AB6127-5535-44AC-87D5-56EACC107D56}" srcOrd="0" destOrd="0" presId="urn:microsoft.com/office/officeart/2005/8/layout/vList2"/>
    <dgm:cxn modelId="{5BCFC344-4CD2-4084-AD8E-9C5C3084DE4F}" type="presOf" srcId="{6EE7F08E-6A7E-4652-9263-96E7276354A7}" destId="{F339AF07-C690-4384-875E-EAE2445621F6}" srcOrd="0" destOrd="1" presId="urn:microsoft.com/office/officeart/2005/8/layout/vList2"/>
    <dgm:cxn modelId="{09BA374D-9D3C-4A27-8279-CE6FB77A9569}" type="presOf" srcId="{62F6D50D-9A02-4DE8-BDFF-11F060A79C39}" destId="{F339AF07-C690-4384-875E-EAE2445621F6}" srcOrd="0" destOrd="8" presId="urn:microsoft.com/office/officeart/2005/8/layout/vList2"/>
    <dgm:cxn modelId="{DFF7FE09-1B4F-4C42-9472-E4D52262FCD2}" srcId="{6EE7F08E-6A7E-4652-9263-96E7276354A7}" destId="{3EFE86E6-223D-4810-A769-F2445390D3E4}" srcOrd="1" destOrd="0" parTransId="{3121BCE1-EF30-4CA0-8829-0632DD0E2325}" sibTransId="{7F81656E-1682-4A2F-9168-D96655A8A828}"/>
    <dgm:cxn modelId="{FD78F02B-4A22-4DCF-A665-212D1387CBD8}" type="presOf" srcId="{FBE340B7-2BA7-46A8-BFA1-E16D237E17E1}" destId="{F339AF07-C690-4384-875E-EAE2445621F6}" srcOrd="0" destOrd="9" presId="urn:microsoft.com/office/officeart/2005/8/layout/vList2"/>
    <dgm:cxn modelId="{BC0C3F77-121F-4CD5-A86F-D3ECB0498B7A}" type="presOf" srcId="{3C336A3E-ADA0-4516-8913-58FBA1CCF5F4}" destId="{F339AF07-C690-4384-875E-EAE2445621F6}" srcOrd="0" destOrd="2" presId="urn:microsoft.com/office/officeart/2005/8/layout/vList2"/>
    <dgm:cxn modelId="{9381C4C6-1A84-4131-90A1-3C011297F7A1}" type="presParOf" srcId="{07AB6127-5535-44AC-87D5-56EACC107D56}" destId="{4EF95702-E29F-4C6A-8084-FB69440F82BA}" srcOrd="0" destOrd="0" presId="urn:microsoft.com/office/officeart/2005/8/layout/vList2"/>
    <dgm:cxn modelId="{F70668C4-890C-41DD-800C-931222ADA790}" type="presParOf" srcId="{07AB6127-5535-44AC-87D5-56EACC107D56}" destId="{F339AF07-C690-4384-875E-EAE2445621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528A526-8E4B-4BE1-A377-6E75B7150AD4}" type="doc">
      <dgm:prSet loTypeId="urn:microsoft.com/office/officeart/2005/8/layout/hList3" loCatId="list" qsTypeId="urn:microsoft.com/office/officeart/2005/8/quickstyle/simple3" qsCatId="simple" csTypeId="urn:microsoft.com/office/officeart/2005/8/colors/accent1_2" csCatId="accent1"/>
      <dgm:spPr/>
      <dgm:t>
        <a:bodyPr/>
        <a:lstStyle/>
        <a:p>
          <a:endParaRPr lang="en-US"/>
        </a:p>
      </dgm:t>
    </dgm:pt>
    <dgm:pt modelId="{01C6D26A-1DFF-4DDC-A620-91CE4E4E9E97}">
      <dgm:prSet/>
      <dgm:spPr/>
      <dgm:t>
        <a:bodyPr/>
        <a:lstStyle/>
        <a:p>
          <a:pPr rtl="0"/>
          <a:r>
            <a:rPr lang="en-US" b="1" dirty="0" smtClean="0"/>
            <a:t>Complexity of RCRA applicability determinations</a:t>
          </a:r>
          <a:endParaRPr lang="en-US" dirty="0"/>
        </a:p>
      </dgm:t>
    </dgm:pt>
    <dgm:pt modelId="{F4E36AA8-9BEB-41DF-AF56-53339EF98CD5}" type="parTrans" cxnId="{3E68A3DE-1C4F-4BED-8718-D5AA53F9A3C1}">
      <dgm:prSet/>
      <dgm:spPr/>
      <dgm:t>
        <a:bodyPr/>
        <a:lstStyle/>
        <a:p>
          <a:endParaRPr lang="en-US"/>
        </a:p>
      </dgm:t>
    </dgm:pt>
    <dgm:pt modelId="{85D7963C-5706-46A3-8575-AC3B8DF9D4A8}" type="sibTrans" cxnId="{3E68A3DE-1C4F-4BED-8718-D5AA53F9A3C1}">
      <dgm:prSet/>
      <dgm:spPr/>
      <dgm:t>
        <a:bodyPr/>
        <a:lstStyle/>
        <a:p>
          <a:endParaRPr lang="en-US"/>
        </a:p>
      </dgm:t>
    </dgm:pt>
    <dgm:pt modelId="{85839C54-A65E-4FEA-BD31-D671C1486F07}">
      <dgm:prSet/>
      <dgm:spPr/>
      <dgm:t>
        <a:bodyPr/>
        <a:lstStyle/>
        <a:p>
          <a:pPr rtl="0"/>
          <a:r>
            <a:rPr lang="en-US" dirty="0" smtClean="0"/>
            <a:t>Determine if ‘solid waste’ or regulatory exclusion</a:t>
          </a:r>
          <a:endParaRPr lang="en-US" dirty="0"/>
        </a:p>
      </dgm:t>
    </dgm:pt>
    <dgm:pt modelId="{D903DBD5-876E-43A4-B0A8-9C4C0E6A30B9}" type="parTrans" cxnId="{176E6A1C-353F-4FF5-B5E9-9E6B9132D0D4}">
      <dgm:prSet/>
      <dgm:spPr/>
      <dgm:t>
        <a:bodyPr/>
        <a:lstStyle/>
        <a:p>
          <a:endParaRPr lang="en-US"/>
        </a:p>
      </dgm:t>
    </dgm:pt>
    <dgm:pt modelId="{E3D72F5D-D483-4686-B491-426E7497F561}" type="sibTrans" cxnId="{176E6A1C-353F-4FF5-B5E9-9E6B9132D0D4}">
      <dgm:prSet/>
      <dgm:spPr/>
      <dgm:t>
        <a:bodyPr/>
        <a:lstStyle/>
        <a:p>
          <a:endParaRPr lang="en-US"/>
        </a:p>
      </dgm:t>
    </dgm:pt>
    <dgm:pt modelId="{2E78141F-1545-4AC3-8AA8-6639295B4A04}">
      <dgm:prSet/>
      <dgm:spPr/>
      <dgm:t>
        <a:bodyPr/>
        <a:lstStyle/>
        <a:p>
          <a:pPr rtl="0"/>
          <a:r>
            <a:rPr lang="en-US" dirty="0" smtClean="0"/>
            <a:t>Domestic sewage or material that passes through a POTW</a:t>
          </a:r>
          <a:endParaRPr lang="en-US" dirty="0"/>
        </a:p>
      </dgm:t>
    </dgm:pt>
    <dgm:pt modelId="{A0CC248E-DEE1-4080-9819-EE9CAA0830DE}" type="parTrans" cxnId="{C9299CFF-8885-4A59-BAAC-0A71C04C2222}">
      <dgm:prSet/>
      <dgm:spPr/>
      <dgm:t>
        <a:bodyPr/>
        <a:lstStyle/>
        <a:p>
          <a:endParaRPr lang="en-US"/>
        </a:p>
      </dgm:t>
    </dgm:pt>
    <dgm:pt modelId="{A73FF5BB-AADE-4B61-A40F-FC0813B511DF}" type="sibTrans" cxnId="{C9299CFF-8885-4A59-BAAC-0A71C04C2222}">
      <dgm:prSet/>
      <dgm:spPr/>
      <dgm:t>
        <a:bodyPr/>
        <a:lstStyle/>
        <a:p>
          <a:endParaRPr lang="en-US"/>
        </a:p>
      </dgm:t>
    </dgm:pt>
    <dgm:pt modelId="{CEB49375-9B25-4E89-805C-986BD98F0F81}">
      <dgm:prSet/>
      <dgm:spPr/>
      <dgm:t>
        <a:bodyPr/>
        <a:lstStyle/>
        <a:p>
          <a:pPr rtl="0"/>
          <a:r>
            <a:rPr lang="en-US" dirty="0" smtClean="0"/>
            <a:t>Industrial wastewater point source discharges under CWA</a:t>
          </a:r>
          <a:endParaRPr lang="en-US" dirty="0"/>
        </a:p>
      </dgm:t>
    </dgm:pt>
    <dgm:pt modelId="{8C4D16DF-FBBB-424D-8C08-83A4369B9C7D}" type="parTrans" cxnId="{2E65C7C4-62AD-4279-987D-4ABF8C946682}">
      <dgm:prSet/>
      <dgm:spPr/>
      <dgm:t>
        <a:bodyPr/>
        <a:lstStyle/>
        <a:p>
          <a:endParaRPr lang="en-US"/>
        </a:p>
      </dgm:t>
    </dgm:pt>
    <dgm:pt modelId="{0DAF69E6-8750-4107-B954-B0459C5FB35E}" type="sibTrans" cxnId="{2E65C7C4-62AD-4279-987D-4ABF8C946682}">
      <dgm:prSet/>
      <dgm:spPr/>
      <dgm:t>
        <a:bodyPr/>
        <a:lstStyle/>
        <a:p>
          <a:endParaRPr lang="en-US"/>
        </a:p>
      </dgm:t>
    </dgm:pt>
    <dgm:pt modelId="{272A9FEE-E643-4DEF-81E5-016226F613FD}">
      <dgm:prSet/>
      <dgm:spPr/>
      <dgm:t>
        <a:bodyPr/>
        <a:lstStyle/>
        <a:p>
          <a:pPr rtl="0"/>
          <a:r>
            <a:rPr lang="en-US" dirty="0" smtClean="0"/>
            <a:t>Irrigation return flows</a:t>
          </a:r>
          <a:endParaRPr lang="en-US" dirty="0"/>
        </a:p>
      </dgm:t>
    </dgm:pt>
    <dgm:pt modelId="{BAE39FA0-0EB2-45E0-B684-C2DCD0FA1099}" type="parTrans" cxnId="{046B3820-8353-4255-9702-0C887A5C3F17}">
      <dgm:prSet/>
      <dgm:spPr/>
      <dgm:t>
        <a:bodyPr/>
        <a:lstStyle/>
        <a:p>
          <a:endParaRPr lang="en-US"/>
        </a:p>
      </dgm:t>
    </dgm:pt>
    <dgm:pt modelId="{B07B2C7B-B7CA-405A-8B33-FF219F2C45A5}" type="sibTrans" cxnId="{046B3820-8353-4255-9702-0C887A5C3F17}">
      <dgm:prSet/>
      <dgm:spPr/>
      <dgm:t>
        <a:bodyPr/>
        <a:lstStyle/>
        <a:p>
          <a:endParaRPr lang="en-US"/>
        </a:p>
      </dgm:t>
    </dgm:pt>
    <dgm:pt modelId="{572C1BE4-77E1-48A5-8F5C-5B035F8D0560}">
      <dgm:prSet/>
      <dgm:spPr/>
      <dgm:t>
        <a:bodyPr/>
        <a:lstStyle/>
        <a:p>
          <a:pPr rtl="0"/>
          <a:r>
            <a:rPr lang="en-US" dirty="0" smtClean="0"/>
            <a:t>Special nuclear material under Atomic Energy Act</a:t>
          </a:r>
          <a:endParaRPr lang="en-US" dirty="0"/>
        </a:p>
      </dgm:t>
    </dgm:pt>
    <dgm:pt modelId="{0F86B384-B6D0-44AF-A884-AA49BD6EA7BB}" type="parTrans" cxnId="{F73813F0-106D-4E3C-A43A-1C1CB75C4ADD}">
      <dgm:prSet/>
      <dgm:spPr/>
      <dgm:t>
        <a:bodyPr/>
        <a:lstStyle/>
        <a:p>
          <a:endParaRPr lang="en-US"/>
        </a:p>
      </dgm:t>
    </dgm:pt>
    <dgm:pt modelId="{3DA436AA-1E88-4B7E-808C-2F189DC22F76}" type="sibTrans" cxnId="{F73813F0-106D-4E3C-A43A-1C1CB75C4ADD}">
      <dgm:prSet/>
      <dgm:spPr/>
      <dgm:t>
        <a:bodyPr/>
        <a:lstStyle/>
        <a:p>
          <a:endParaRPr lang="en-US"/>
        </a:p>
      </dgm:t>
    </dgm:pt>
    <dgm:pt modelId="{C8335DE8-B68B-414E-9AF3-BD37B0CE0C86}">
      <dgm:prSet/>
      <dgm:spPr/>
      <dgm:t>
        <a:bodyPr/>
        <a:lstStyle/>
        <a:p>
          <a:pPr rtl="0"/>
          <a:r>
            <a:rPr lang="en-US" dirty="0" smtClean="0"/>
            <a:t>Then, discarded material is “inherently waste-like”</a:t>
          </a:r>
          <a:endParaRPr lang="en-US" dirty="0"/>
        </a:p>
      </dgm:t>
    </dgm:pt>
    <dgm:pt modelId="{0AC58ECC-7813-46B8-ABC0-81FF78225D67}" type="parTrans" cxnId="{AE3E4E8A-ADDE-486B-8E69-F7ED9E05ECA1}">
      <dgm:prSet/>
      <dgm:spPr/>
      <dgm:t>
        <a:bodyPr/>
        <a:lstStyle/>
        <a:p>
          <a:endParaRPr lang="en-US"/>
        </a:p>
      </dgm:t>
    </dgm:pt>
    <dgm:pt modelId="{167397EF-B78E-400D-A5D2-4E83B51E238C}" type="sibTrans" cxnId="{AE3E4E8A-ADDE-486B-8E69-F7ED9E05ECA1}">
      <dgm:prSet/>
      <dgm:spPr/>
      <dgm:t>
        <a:bodyPr/>
        <a:lstStyle/>
        <a:p>
          <a:endParaRPr lang="en-US"/>
        </a:p>
      </dgm:t>
    </dgm:pt>
    <dgm:pt modelId="{FC8C656B-7FDC-4A6C-B9C8-C737AABDAB69}">
      <dgm:prSet/>
      <dgm:spPr/>
      <dgm:t>
        <a:bodyPr/>
        <a:lstStyle/>
        <a:p>
          <a:pPr rtl="0"/>
          <a:r>
            <a:rPr lang="en-US" dirty="0" smtClean="0"/>
            <a:t>A material is inherently waste-like if EPA so defines it by </a:t>
          </a:r>
          <a:r>
            <a:rPr lang="en-US" dirty="0" err="1" smtClean="0"/>
            <a:t>reg</a:t>
          </a:r>
          <a:endParaRPr lang="en-US" dirty="0"/>
        </a:p>
      </dgm:t>
    </dgm:pt>
    <dgm:pt modelId="{D78A02A8-92B1-480F-8D6D-8B4A49EDC404}" type="parTrans" cxnId="{82A920AC-7CA4-4CB0-BAC9-1649F546BB1E}">
      <dgm:prSet/>
      <dgm:spPr/>
      <dgm:t>
        <a:bodyPr/>
        <a:lstStyle/>
        <a:p>
          <a:endParaRPr lang="en-US"/>
        </a:p>
      </dgm:t>
    </dgm:pt>
    <dgm:pt modelId="{E1F3279A-3045-4B31-91CF-2E6365F20BDE}" type="sibTrans" cxnId="{82A920AC-7CA4-4CB0-BAC9-1649F546BB1E}">
      <dgm:prSet/>
      <dgm:spPr/>
      <dgm:t>
        <a:bodyPr/>
        <a:lstStyle/>
        <a:p>
          <a:endParaRPr lang="en-US"/>
        </a:p>
      </dgm:t>
    </dgm:pt>
    <dgm:pt modelId="{675D4CF9-E0B4-4124-9FC7-53D5F16500E2}">
      <dgm:prSet/>
      <dgm:spPr/>
      <dgm:t>
        <a:bodyPr/>
        <a:lstStyle/>
        <a:p>
          <a:pPr rtl="0"/>
          <a:r>
            <a:rPr lang="en-US" dirty="0" smtClean="0"/>
            <a:t>Even recycled or reclaimed material that will not be disposed of may still be considered solid waste, therefore </a:t>
          </a:r>
          <a:r>
            <a:rPr lang="en-US" dirty="0" err="1" smtClean="0"/>
            <a:t>haz</a:t>
          </a:r>
          <a:r>
            <a:rPr lang="en-US" dirty="0" smtClean="0"/>
            <a:t>-waste</a:t>
          </a:r>
          <a:endParaRPr lang="en-US" dirty="0"/>
        </a:p>
      </dgm:t>
    </dgm:pt>
    <dgm:pt modelId="{FC3CF954-2758-4F13-A1DB-B27364A16F1B}" type="parTrans" cxnId="{3AFF954D-7E58-4750-AFEF-11C6DEC12F5F}">
      <dgm:prSet/>
      <dgm:spPr/>
      <dgm:t>
        <a:bodyPr/>
        <a:lstStyle/>
        <a:p>
          <a:endParaRPr lang="en-US"/>
        </a:p>
      </dgm:t>
    </dgm:pt>
    <dgm:pt modelId="{B65E3EB4-1AFC-45BD-AE5B-55EEFD698C05}" type="sibTrans" cxnId="{3AFF954D-7E58-4750-AFEF-11C6DEC12F5F}">
      <dgm:prSet/>
      <dgm:spPr/>
      <dgm:t>
        <a:bodyPr/>
        <a:lstStyle/>
        <a:p>
          <a:endParaRPr lang="en-US"/>
        </a:p>
      </dgm:t>
    </dgm:pt>
    <dgm:pt modelId="{9A2A93CE-105B-4BAB-8A37-1BD8F2848392}" type="pres">
      <dgm:prSet presAssocID="{2528A526-8E4B-4BE1-A377-6E75B7150AD4}" presName="composite" presStyleCnt="0">
        <dgm:presLayoutVars>
          <dgm:chMax val="1"/>
          <dgm:dir/>
          <dgm:resizeHandles val="exact"/>
        </dgm:presLayoutVars>
      </dgm:prSet>
      <dgm:spPr/>
      <dgm:t>
        <a:bodyPr/>
        <a:lstStyle/>
        <a:p>
          <a:endParaRPr lang="en-US"/>
        </a:p>
      </dgm:t>
    </dgm:pt>
    <dgm:pt modelId="{E9E4476B-957D-495C-8BC8-278081096037}" type="pres">
      <dgm:prSet presAssocID="{01C6D26A-1DFF-4DDC-A620-91CE4E4E9E97}" presName="roof" presStyleLbl="dkBgShp" presStyleIdx="0" presStyleCnt="2"/>
      <dgm:spPr/>
      <dgm:t>
        <a:bodyPr/>
        <a:lstStyle/>
        <a:p>
          <a:endParaRPr lang="en-US"/>
        </a:p>
      </dgm:t>
    </dgm:pt>
    <dgm:pt modelId="{23173115-B3CA-4D59-8B59-E7559759462A}" type="pres">
      <dgm:prSet presAssocID="{01C6D26A-1DFF-4DDC-A620-91CE4E4E9E97}" presName="pillars" presStyleCnt="0"/>
      <dgm:spPr/>
    </dgm:pt>
    <dgm:pt modelId="{44895F11-B95D-42DB-AD05-DA441ACA3EA7}" type="pres">
      <dgm:prSet presAssocID="{01C6D26A-1DFF-4DDC-A620-91CE4E4E9E97}" presName="pillar1" presStyleLbl="node1" presStyleIdx="0" presStyleCnt="2">
        <dgm:presLayoutVars>
          <dgm:bulletEnabled val="1"/>
        </dgm:presLayoutVars>
      </dgm:prSet>
      <dgm:spPr/>
      <dgm:t>
        <a:bodyPr/>
        <a:lstStyle/>
        <a:p>
          <a:endParaRPr lang="en-US"/>
        </a:p>
      </dgm:t>
    </dgm:pt>
    <dgm:pt modelId="{A17FE0B1-7F61-4C78-A65F-DBCC43D28FF9}" type="pres">
      <dgm:prSet presAssocID="{C8335DE8-B68B-414E-9AF3-BD37B0CE0C86}" presName="pillarX" presStyleLbl="node1" presStyleIdx="1" presStyleCnt="2">
        <dgm:presLayoutVars>
          <dgm:bulletEnabled val="1"/>
        </dgm:presLayoutVars>
      </dgm:prSet>
      <dgm:spPr/>
      <dgm:t>
        <a:bodyPr/>
        <a:lstStyle/>
        <a:p>
          <a:endParaRPr lang="en-US"/>
        </a:p>
      </dgm:t>
    </dgm:pt>
    <dgm:pt modelId="{3B9F9EF2-9F7B-4B6E-ABE4-7066FAE5511B}" type="pres">
      <dgm:prSet presAssocID="{01C6D26A-1DFF-4DDC-A620-91CE4E4E9E97}" presName="base" presStyleLbl="dkBgShp" presStyleIdx="1" presStyleCnt="2"/>
      <dgm:spPr/>
    </dgm:pt>
  </dgm:ptLst>
  <dgm:cxnLst>
    <dgm:cxn modelId="{82A920AC-7CA4-4CB0-BAC9-1649F546BB1E}" srcId="{C8335DE8-B68B-414E-9AF3-BD37B0CE0C86}" destId="{FC8C656B-7FDC-4A6C-B9C8-C737AABDAB69}" srcOrd="0" destOrd="0" parTransId="{D78A02A8-92B1-480F-8D6D-8B4A49EDC404}" sibTransId="{E1F3279A-3045-4B31-91CF-2E6365F20BDE}"/>
    <dgm:cxn modelId="{C9299CFF-8885-4A59-BAAC-0A71C04C2222}" srcId="{85839C54-A65E-4FEA-BD31-D671C1486F07}" destId="{2E78141F-1545-4AC3-8AA8-6639295B4A04}" srcOrd="0" destOrd="0" parTransId="{A0CC248E-DEE1-4080-9819-EE9CAA0830DE}" sibTransId="{A73FF5BB-AADE-4B61-A40F-FC0813B511DF}"/>
    <dgm:cxn modelId="{2E65C7C4-62AD-4279-987D-4ABF8C946682}" srcId="{85839C54-A65E-4FEA-BD31-D671C1486F07}" destId="{CEB49375-9B25-4E89-805C-986BD98F0F81}" srcOrd="1" destOrd="0" parTransId="{8C4D16DF-FBBB-424D-8C08-83A4369B9C7D}" sibTransId="{0DAF69E6-8750-4107-B954-B0459C5FB35E}"/>
    <dgm:cxn modelId="{41CDFEAD-79DA-4D3F-927B-76F4B79A24CF}" type="presOf" srcId="{C8335DE8-B68B-414E-9AF3-BD37B0CE0C86}" destId="{A17FE0B1-7F61-4C78-A65F-DBCC43D28FF9}" srcOrd="0" destOrd="0" presId="urn:microsoft.com/office/officeart/2005/8/layout/hList3"/>
    <dgm:cxn modelId="{14FD5336-0D88-4A47-8EA7-D5B384B63C08}" type="presOf" srcId="{2528A526-8E4B-4BE1-A377-6E75B7150AD4}" destId="{9A2A93CE-105B-4BAB-8A37-1BD8F2848392}" srcOrd="0" destOrd="0" presId="urn:microsoft.com/office/officeart/2005/8/layout/hList3"/>
    <dgm:cxn modelId="{89A30376-26E9-4112-8F0D-33D56431FAE8}" type="presOf" srcId="{572C1BE4-77E1-48A5-8F5C-5B035F8D0560}" destId="{44895F11-B95D-42DB-AD05-DA441ACA3EA7}" srcOrd="0" destOrd="4" presId="urn:microsoft.com/office/officeart/2005/8/layout/hList3"/>
    <dgm:cxn modelId="{7364AE15-B245-4D54-9042-770F684E8148}" type="presOf" srcId="{01C6D26A-1DFF-4DDC-A620-91CE4E4E9E97}" destId="{E9E4476B-957D-495C-8BC8-278081096037}" srcOrd="0" destOrd="0" presId="urn:microsoft.com/office/officeart/2005/8/layout/hList3"/>
    <dgm:cxn modelId="{0943F42F-2787-498B-A83E-979CDA65CD5B}" type="presOf" srcId="{85839C54-A65E-4FEA-BD31-D671C1486F07}" destId="{44895F11-B95D-42DB-AD05-DA441ACA3EA7}" srcOrd="0" destOrd="0" presId="urn:microsoft.com/office/officeart/2005/8/layout/hList3"/>
    <dgm:cxn modelId="{046B3820-8353-4255-9702-0C887A5C3F17}" srcId="{85839C54-A65E-4FEA-BD31-D671C1486F07}" destId="{272A9FEE-E643-4DEF-81E5-016226F613FD}" srcOrd="2" destOrd="0" parTransId="{BAE39FA0-0EB2-45E0-B684-C2DCD0FA1099}" sibTransId="{B07B2C7B-B7CA-405A-8B33-FF219F2C45A5}"/>
    <dgm:cxn modelId="{0028EE7B-6469-4DC1-B167-6A977F338582}" type="presOf" srcId="{CEB49375-9B25-4E89-805C-986BD98F0F81}" destId="{44895F11-B95D-42DB-AD05-DA441ACA3EA7}" srcOrd="0" destOrd="2" presId="urn:microsoft.com/office/officeart/2005/8/layout/hList3"/>
    <dgm:cxn modelId="{8BE48B4D-C301-4504-9430-9014803C4385}" type="presOf" srcId="{2E78141F-1545-4AC3-8AA8-6639295B4A04}" destId="{44895F11-B95D-42DB-AD05-DA441ACA3EA7}" srcOrd="0" destOrd="1" presId="urn:microsoft.com/office/officeart/2005/8/layout/hList3"/>
    <dgm:cxn modelId="{176E6A1C-353F-4FF5-B5E9-9E6B9132D0D4}" srcId="{01C6D26A-1DFF-4DDC-A620-91CE4E4E9E97}" destId="{85839C54-A65E-4FEA-BD31-D671C1486F07}" srcOrd="0" destOrd="0" parTransId="{D903DBD5-876E-43A4-B0A8-9C4C0E6A30B9}" sibTransId="{E3D72F5D-D483-4686-B491-426E7497F561}"/>
    <dgm:cxn modelId="{39F73BDA-3B93-421C-9BEA-A8A619B21CFD}" type="presOf" srcId="{675D4CF9-E0B4-4124-9FC7-53D5F16500E2}" destId="{A17FE0B1-7F61-4C78-A65F-DBCC43D28FF9}" srcOrd="0" destOrd="2" presId="urn:microsoft.com/office/officeart/2005/8/layout/hList3"/>
    <dgm:cxn modelId="{3E68A3DE-1C4F-4BED-8718-D5AA53F9A3C1}" srcId="{2528A526-8E4B-4BE1-A377-6E75B7150AD4}" destId="{01C6D26A-1DFF-4DDC-A620-91CE4E4E9E97}" srcOrd="0" destOrd="0" parTransId="{F4E36AA8-9BEB-41DF-AF56-53339EF98CD5}" sibTransId="{85D7963C-5706-46A3-8575-AC3B8DF9D4A8}"/>
    <dgm:cxn modelId="{374B985A-41E1-4D24-B66C-85B1B8C76A30}" type="presOf" srcId="{272A9FEE-E643-4DEF-81E5-016226F613FD}" destId="{44895F11-B95D-42DB-AD05-DA441ACA3EA7}" srcOrd="0" destOrd="3" presId="urn:microsoft.com/office/officeart/2005/8/layout/hList3"/>
    <dgm:cxn modelId="{3AFF954D-7E58-4750-AFEF-11C6DEC12F5F}" srcId="{C8335DE8-B68B-414E-9AF3-BD37B0CE0C86}" destId="{675D4CF9-E0B4-4124-9FC7-53D5F16500E2}" srcOrd="1" destOrd="0" parTransId="{FC3CF954-2758-4F13-A1DB-B27364A16F1B}" sibTransId="{B65E3EB4-1AFC-45BD-AE5B-55EEFD698C05}"/>
    <dgm:cxn modelId="{05B70C8E-9401-4A96-A74B-CF9F10716777}" type="presOf" srcId="{FC8C656B-7FDC-4A6C-B9C8-C737AABDAB69}" destId="{A17FE0B1-7F61-4C78-A65F-DBCC43D28FF9}" srcOrd="0" destOrd="1" presId="urn:microsoft.com/office/officeart/2005/8/layout/hList3"/>
    <dgm:cxn modelId="{F73813F0-106D-4E3C-A43A-1C1CB75C4ADD}" srcId="{85839C54-A65E-4FEA-BD31-D671C1486F07}" destId="{572C1BE4-77E1-48A5-8F5C-5B035F8D0560}" srcOrd="3" destOrd="0" parTransId="{0F86B384-B6D0-44AF-A884-AA49BD6EA7BB}" sibTransId="{3DA436AA-1E88-4B7E-808C-2F189DC22F76}"/>
    <dgm:cxn modelId="{AE3E4E8A-ADDE-486B-8E69-F7ED9E05ECA1}" srcId="{01C6D26A-1DFF-4DDC-A620-91CE4E4E9E97}" destId="{C8335DE8-B68B-414E-9AF3-BD37B0CE0C86}" srcOrd="1" destOrd="0" parTransId="{0AC58ECC-7813-46B8-ABC0-81FF78225D67}" sibTransId="{167397EF-B78E-400D-A5D2-4E83B51E238C}"/>
    <dgm:cxn modelId="{93E5008D-7AF8-4077-A3D6-32920D44DC03}" type="presParOf" srcId="{9A2A93CE-105B-4BAB-8A37-1BD8F2848392}" destId="{E9E4476B-957D-495C-8BC8-278081096037}" srcOrd="0" destOrd="0" presId="urn:microsoft.com/office/officeart/2005/8/layout/hList3"/>
    <dgm:cxn modelId="{8879878E-1DA5-44E2-ABB2-10E544831498}" type="presParOf" srcId="{9A2A93CE-105B-4BAB-8A37-1BD8F2848392}" destId="{23173115-B3CA-4D59-8B59-E7559759462A}" srcOrd="1" destOrd="0" presId="urn:microsoft.com/office/officeart/2005/8/layout/hList3"/>
    <dgm:cxn modelId="{AE50EF30-D061-40E7-A35D-0F15BA255821}" type="presParOf" srcId="{23173115-B3CA-4D59-8B59-E7559759462A}" destId="{44895F11-B95D-42DB-AD05-DA441ACA3EA7}" srcOrd="0" destOrd="0" presId="urn:microsoft.com/office/officeart/2005/8/layout/hList3"/>
    <dgm:cxn modelId="{44EDC41F-73D0-4F4F-8E5E-23EA286ECD91}" type="presParOf" srcId="{23173115-B3CA-4D59-8B59-E7559759462A}" destId="{A17FE0B1-7F61-4C78-A65F-DBCC43D28FF9}" srcOrd="1" destOrd="0" presId="urn:microsoft.com/office/officeart/2005/8/layout/hList3"/>
    <dgm:cxn modelId="{AF1EE756-601D-4A95-8C91-76B7CF886915}" type="presParOf" srcId="{9A2A93CE-105B-4BAB-8A37-1BD8F2848392}" destId="{3B9F9EF2-9F7B-4B6E-ABE4-7066FAE551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60151D2-B206-4FDA-A8EE-3842731B9CF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6D77A619-638E-4601-B62E-C8ABDA5BF707}">
      <dgm:prSet/>
      <dgm:spPr/>
      <dgm:t>
        <a:bodyPr/>
        <a:lstStyle/>
        <a:p>
          <a:pPr rtl="0"/>
          <a:r>
            <a:rPr lang="en-US" dirty="0" smtClean="0"/>
            <a:t>Determine if ‘hazardous-waste’ or regulatory exclusion</a:t>
          </a:r>
          <a:endParaRPr lang="en-US" dirty="0"/>
        </a:p>
      </dgm:t>
    </dgm:pt>
    <dgm:pt modelId="{62B1EBE1-9066-4ADF-91B1-E622798A56CD}" type="parTrans" cxnId="{D462C5F9-A7E2-41A8-A82D-19DEF96EC182}">
      <dgm:prSet/>
      <dgm:spPr/>
      <dgm:t>
        <a:bodyPr/>
        <a:lstStyle/>
        <a:p>
          <a:endParaRPr lang="en-US"/>
        </a:p>
      </dgm:t>
    </dgm:pt>
    <dgm:pt modelId="{7B3141F1-8551-4537-9FAB-D1C215A20E6F}" type="sibTrans" cxnId="{D462C5F9-A7E2-41A8-A82D-19DEF96EC182}">
      <dgm:prSet/>
      <dgm:spPr/>
      <dgm:t>
        <a:bodyPr/>
        <a:lstStyle/>
        <a:p>
          <a:endParaRPr lang="en-US"/>
        </a:p>
      </dgm:t>
    </dgm:pt>
    <dgm:pt modelId="{8925FD57-DA73-40E6-8915-E9A62CB49A1B}">
      <dgm:prSet/>
      <dgm:spPr/>
      <dgm:t>
        <a:bodyPr/>
        <a:lstStyle/>
        <a:p>
          <a:pPr rtl="0"/>
          <a:r>
            <a:rPr lang="en-US" dirty="0" smtClean="0"/>
            <a:t>Automatic exemptions for certain solid wastes</a:t>
          </a:r>
          <a:endParaRPr lang="en-US" dirty="0"/>
        </a:p>
      </dgm:t>
    </dgm:pt>
    <dgm:pt modelId="{64A24401-415F-429D-8674-66B9B69A9A10}" type="parTrans" cxnId="{A9536958-B63F-4E1E-8696-09F03F51A7D6}">
      <dgm:prSet/>
      <dgm:spPr/>
      <dgm:t>
        <a:bodyPr/>
        <a:lstStyle/>
        <a:p>
          <a:endParaRPr lang="en-US"/>
        </a:p>
      </dgm:t>
    </dgm:pt>
    <dgm:pt modelId="{8E307173-9969-434A-98B3-69B3DE1E6BA8}" type="sibTrans" cxnId="{A9536958-B63F-4E1E-8696-09F03F51A7D6}">
      <dgm:prSet/>
      <dgm:spPr/>
      <dgm:t>
        <a:bodyPr/>
        <a:lstStyle/>
        <a:p>
          <a:endParaRPr lang="en-US"/>
        </a:p>
      </dgm:t>
    </dgm:pt>
    <dgm:pt modelId="{F3EB5964-07E2-4E67-A401-D6EB45FDA17B}">
      <dgm:prSet/>
      <dgm:spPr/>
      <dgm:t>
        <a:bodyPr/>
        <a:lstStyle/>
        <a:p>
          <a:pPr rtl="0"/>
          <a:r>
            <a:rPr lang="en-US" dirty="0" smtClean="0"/>
            <a:t>Household waste</a:t>
          </a:r>
          <a:endParaRPr lang="en-US" dirty="0"/>
        </a:p>
      </dgm:t>
    </dgm:pt>
    <dgm:pt modelId="{C74EE971-9589-4A6D-B444-576D168C5856}" type="parTrans" cxnId="{80414DD2-E2C7-4753-AE90-7ADC9D988BC7}">
      <dgm:prSet/>
      <dgm:spPr/>
      <dgm:t>
        <a:bodyPr/>
        <a:lstStyle/>
        <a:p>
          <a:endParaRPr lang="en-US"/>
        </a:p>
      </dgm:t>
    </dgm:pt>
    <dgm:pt modelId="{8F427FC3-89FA-4712-9A8C-9CCF604FF11B}" type="sibTrans" cxnId="{80414DD2-E2C7-4753-AE90-7ADC9D988BC7}">
      <dgm:prSet/>
      <dgm:spPr/>
      <dgm:t>
        <a:bodyPr/>
        <a:lstStyle/>
        <a:p>
          <a:endParaRPr lang="en-US"/>
        </a:p>
      </dgm:t>
    </dgm:pt>
    <dgm:pt modelId="{03FA7E5C-8A7B-4F33-B619-70D32C491825}">
      <dgm:prSet/>
      <dgm:spPr/>
      <dgm:t>
        <a:bodyPr/>
        <a:lstStyle/>
        <a:p>
          <a:pPr rtl="0"/>
          <a:r>
            <a:rPr lang="en-US" dirty="0" smtClean="0"/>
            <a:t>Agricultural wastes that will be returned as fertilizer</a:t>
          </a:r>
          <a:endParaRPr lang="en-US" dirty="0"/>
        </a:p>
      </dgm:t>
    </dgm:pt>
    <dgm:pt modelId="{B726A6FB-43C6-4C68-8AD1-F3FFA89BB68D}" type="parTrans" cxnId="{919E9CD2-9BD1-4622-BFC7-51DB7F936840}">
      <dgm:prSet/>
      <dgm:spPr/>
      <dgm:t>
        <a:bodyPr/>
        <a:lstStyle/>
        <a:p>
          <a:endParaRPr lang="en-US"/>
        </a:p>
      </dgm:t>
    </dgm:pt>
    <dgm:pt modelId="{CE6EF0A9-EEE0-4C89-A882-A7330B1C3D74}" type="sibTrans" cxnId="{919E9CD2-9BD1-4622-BFC7-51DB7F936840}">
      <dgm:prSet/>
      <dgm:spPr/>
      <dgm:t>
        <a:bodyPr/>
        <a:lstStyle/>
        <a:p>
          <a:endParaRPr lang="en-US"/>
        </a:p>
      </dgm:t>
    </dgm:pt>
    <dgm:pt modelId="{6F115BA9-3738-4E39-97A5-F1DFC449AB5C}">
      <dgm:prSet/>
      <dgm:spPr/>
      <dgm:t>
        <a:bodyPr/>
        <a:lstStyle/>
        <a:p>
          <a:pPr rtl="0"/>
          <a:r>
            <a:rPr lang="en-US" dirty="0" smtClean="0"/>
            <a:t>Mining overburden returned to mine</a:t>
          </a:r>
          <a:endParaRPr lang="en-US" dirty="0"/>
        </a:p>
      </dgm:t>
    </dgm:pt>
    <dgm:pt modelId="{94E16AC4-19CE-4DC4-BC73-9A41DF2A527D}" type="parTrans" cxnId="{4E55E7AE-8303-4836-90C3-2C39B50BFE6B}">
      <dgm:prSet/>
      <dgm:spPr/>
      <dgm:t>
        <a:bodyPr/>
        <a:lstStyle/>
        <a:p>
          <a:endParaRPr lang="en-US"/>
        </a:p>
      </dgm:t>
    </dgm:pt>
    <dgm:pt modelId="{9653F075-0E8B-489E-9097-C11C1F194FD8}" type="sibTrans" cxnId="{4E55E7AE-8303-4836-90C3-2C39B50BFE6B}">
      <dgm:prSet/>
      <dgm:spPr/>
      <dgm:t>
        <a:bodyPr/>
        <a:lstStyle/>
        <a:p>
          <a:endParaRPr lang="en-US"/>
        </a:p>
      </dgm:t>
    </dgm:pt>
    <dgm:pt modelId="{23803989-856F-4E7E-9471-EBDA6098D4DD}">
      <dgm:prSet/>
      <dgm:spPr/>
      <dgm:t>
        <a:bodyPr/>
        <a:lstStyle/>
        <a:p>
          <a:pPr rtl="0"/>
          <a:r>
            <a:rPr lang="en-US" dirty="0" smtClean="0"/>
            <a:t>Utility wastes from coal combustion</a:t>
          </a:r>
          <a:endParaRPr lang="en-US" dirty="0"/>
        </a:p>
      </dgm:t>
    </dgm:pt>
    <dgm:pt modelId="{B3061AA5-206C-4858-90F5-85A6E7769AD7}" type="parTrans" cxnId="{458C872F-1F01-4A89-A003-E4CE2CBCD7DF}">
      <dgm:prSet/>
      <dgm:spPr/>
      <dgm:t>
        <a:bodyPr/>
        <a:lstStyle/>
        <a:p>
          <a:endParaRPr lang="en-US"/>
        </a:p>
      </dgm:t>
    </dgm:pt>
    <dgm:pt modelId="{7C98F262-18EF-46FA-AE74-D2370A120309}" type="sibTrans" cxnId="{458C872F-1F01-4A89-A003-E4CE2CBCD7DF}">
      <dgm:prSet/>
      <dgm:spPr/>
      <dgm:t>
        <a:bodyPr/>
        <a:lstStyle/>
        <a:p>
          <a:endParaRPr lang="en-US"/>
        </a:p>
      </dgm:t>
    </dgm:pt>
    <dgm:pt modelId="{394AAD2F-AE24-4880-835E-E8FE7758E7D4}">
      <dgm:prSet/>
      <dgm:spPr/>
      <dgm:t>
        <a:bodyPr/>
        <a:lstStyle/>
        <a:p>
          <a:pPr rtl="0"/>
          <a:r>
            <a:rPr lang="en-US" dirty="0" smtClean="0"/>
            <a:t>Oil and natural gas exploration</a:t>
          </a:r>
          <a:endParaRPr lang="en-US" dirty="0"/>
        </a:p>
      </dgm:t>
    </dgm:pt>
    <dgm:pt modelId="{C70BD58B-147A-4845-85DF-B35DF311EFA3}" type="parTrans" cxnId="{D97DC150-4B47-4B46-8B97-63B6F1E4C7A7}">
      <dgm:prSet/>
      <dgm:spPr/>
      <dgm:t>
        <a:bodyPr/>
        <a:lstStyle/>
        <a:p>
          <a:endParaRPr lang="en-US"/>
        </a:p>
      </dgm:t>
    </dgm:pt>
    <dgm:pt modelId="{CD4A6341-5BD0-4B89-8C14-E4B82F6DEA61}" type="sibTrans" cxnId="{D97DC150-4B47-4B46-8B97-63B6F1E4C7A7}">
      <dgm:prSet/>
      <dgm:spPr/>
      <dgm:t>
        <a:bodyPr/>
        <a:lstStyle/>
        <a:p>
          <a:endParaRPr lang="en-US"/>
        </a:p>
      </dgm:t>
    </dgm:pt>
    <dgm:pt modelId="{63BF40DA-107A-47B1-81D1-A8572AD65084}">
      <dgm:prSet/>
      <dgm:spPr/>
      <dgm:t>
        <a:bodyPr/>
        <a:lstStyle/>
        <a:p>
          <a:pPr rtl="0"/>
          <a:r>
            <a:rPr lang="en-US" dirty="0" smtClean="0"/>
            <a:t>Wastes from ore processing</a:t>
          </a:r>
          <a:endParaRPr lang="en-US" dirty="0"/>
        </a:p>
      </dgm:t>
    </dgm:pt>
    <dgm:pt modelId="{CA65C437-06E2-40BD-9B06-FEBD84FD87AC}" type="parTrans" cxnId="{7851E394-DF87-48B5-89C1-4B143D0440DA}">
      <dgm:prSet/>
      <dgm:spPr/>
      <dgm:t>
        <a:bodyPr/>
        <a:lstStyle/>
        <a:p>
          <a:endParaRPr lang="en-US"/>
        </a:p>
      </dgm:t>
    </dgm:pt>
    <dgm:pt modelId="{8722285F-1721-4E87-94C0-98ED5A3523B2}" type="sibTrans" cxnId="{7851E394-DF87-48B5-89C1-4B143D0440DA}">
      <dgm:prSet/>
      <dgm:spPr/>
      <dgm:t>
        <a:bodyPr/>
        <a:lstStyle/>
        <a:p>
          <a:endParaRPr lang="en-US"/>
        </a:p>
      </dgm:t>
    </dgm:pt>
    <dgm:pt modelId="{6BA271B2-20F6-4142-A20E-3F362A62E8AB}">
      <dgm:prSet/>
      <dgm:spPr/>
      <dgm:t>
        <a:bodyPr/>
        <a:lstStyle/>
        <a:p>
          <a:pPr rtl="0"/>
          <a:r>
            <a:rPr lang="en-US" dirty="0" smtClean="0"/>
            <a:t>Cement kiln dust waste</a:t>
          </a:r>
          <a:endParaRPr lang="en-US" dirty="0"/>
        </a:p>
      </dgm:t>
    </dgm:pt>
    <dgm:pt modelId="{34E5F470-7C9A-4D66-9905-C903004740F8}" type="parTrans" cxnId="{B1E40ACF-B7F6-4D6E-8979-FA2094E974CB}">
      <dgm:prSet/>
      <dgm:spPr/>
      <dgm:t>
        <a:bodyPr/>
        <a:lstStyle/>
        <a:p>
          <a:endParaRPr lang="en-US"/>
        </a:p>
      </dgm:t>
    </dgm:pt>
    <dgm:pt modelId="{F74E2DC7-0AF0-479C-A6A9-E713BFCA2E63}" type="sibTrans" cxnId="{B1E40ACF-B7F6-4D6E-8979-FA2094E974CB}">
      <dgm:prSet/>
      <dgm:spPr/>
      <dgm:t>
        <a:bodyPr/>
        <a:lstStyle/>
        <a:p>
          <a:endParaRPr lang="en-US"/>
        </a:p>
      </dgm:t>
    </dgm:pt>
    <dgm:pt modelId="{6AF3E80E-1F5D-4C51-A929-4E46DBCC4CF5}">
      <dgm:prSet/>
      <dgm:spPr/>
      <dgm:t>
        <a:bodyPr/>
        <a:lstStyle/>
        <a:p>
          <a:pPr rtl="0"/>
          <a:r>
            <a:rPr lang="en-US" dirty="0" smtClean="0"/>
            <a:t>Arsenic treated wood wastes generated by end users </a:t>
          </a:r>
          <a:endParaRPr lang="en-US" dirty="0"/>
        </a:p>
      </dgm:t>
    </dgm:pt>
    <dgm:pt modelId="{E84F3FB4-9B51-415D-9ED2-E7B9981D4DBC}" type="parTrans" cxnId="{4FC9BCF9-2AE7-47D0-A65A-6E14572DE48B}">
      <dgm:prSet/>
      <dgm:spPr/>
      <dgm:t>
        <a:bodyPr/>
        <a:lstStyle/>
        <a:p>
          <a:endParaRPr lang="en-US"/>
        </a:p>
      </dgm:t>
    </dgm:pt>
    <dgm:pt modelId="{DA884680-8C71-4624-BC3F-832F3A5689AC}" type="sibTrans" cxnId="{4FC9BCF9-2AE7-47D0-A65A-6E14572DE48B}">
      <dgm:prSet/>
      <dgm:spPr/>
      <dgm:t>
        <a:bodyPr/>
        <a:lstStyle/>
        <a:p>
          <a:endParaRPr lang="en-US"/>
        </a:p>
      </dgm:t>
    </dgm:pt>
    <dgm:pt modelId="{BDC578DE-FAB6-47C9-8E5E-C04BF4E73322}">
      <dgm:prSet/>
      <dgm:spPr/>
      <dgm:t>
        <a:bodyPr/>
        <a:lstStyle/>
        <a:p>
          <a:pPr rtl="0"/>
          <a:r>
            <a:rPr lang="en-US" dirty="0" smtClean="0"/>
            <a:t>Certain chromium bearing wastes</a:t>
          </a:r>
          <a:endParaRPr lang="en-US" dirty="0"/>
        </a:p>
      </dgm:t>
    </dgm:pt>
    <dgm:pt modelId="{D26E5EDA-6B71-49D7-A5E6-14B68A238808}" type="parTrans" cxnId="{78985D9D-E08A-4784-B8C7-D587DC7FF481}">
      <dgm:prSet/>
      <dgm:spPr/>
      <dgm:t>
        <a:bodyPr/>
        <a:lstStyle/>
        <a:p>
          <a:endParaRPr lang="en-US"/>
        </a:p>
      </dgm:t>
    </dgm:pt>
    <dgm:pt modelId="{EB57F072-D7D8-4D10-9059-7F5202EC0780}" type="sibTrans" cxnId="{78985D9D-E08A-4784-B8C7-D587DC7FF481}">
      <dgm:prSet/>
      <dgm:spPr/>
      <dgm:t>
        <a:bodyPr/>
        <a:lstStyle/>
        <a:p>
          <a:endParaRPr lang="en-US"/>
        </a:p>
      </dgm:t>
    </dgm:pt>
    <dgm:pt modelId="{88E2AF46-72D8-4AAB-B282-469EE84483DF}">
      <dgm:prSet/>
      <dgm:spPr/>
      <dgm:t>
        <a:bodyPr/>
        <a:lstStyle/>
        <a:p>
          <a:pPr rtl="0"/>
          <a:r>
            <a:rPr lang="en-US" dirty="0" smtClean="0"/>
            <a:t>Petroleum-contaminated media and debris that fail TCLP</a:t>
          </a:r>
          <a:endParaRPr lang="en-US" dirty="0"/>
        </a:p>
      </dgm:t>
    </dgm:pt>
    <dgm:pt modelId="{1F64BB3B-A30F-4B96-9298-F7872B74EADB}" type="parTrans" cxnId="{86251F0A-1095-4C3B-B9B8-4AD47FAF1BA2}">
      <dgm:prSet/>
      <dgm:spPr/>
      <dgm:t>
        <a:bodyPr/>
        <a:lstStyle/>
        <a:p>
          <a:endParaRPr lang="en-US"/>
        </a:p>
      </dgm:t>
    </dgm:pt>
    <dgm:pt modelId="{8799D053-F489-45FA-B025-81F072964B6E}" type="sibTrans" cxnId="{86251F0A-1095-4C3B-B9B8-4AD47FAF1BA2}">
      <dgm:prSet/>
      <dgm:spPr/>
      <dgm:t>
        <a:bodyPr/>
        <a:lstStyle/>
        <a:p>
          <a:endParaRPr lang="en-US"/>
        </a:p>
      </dgm:t>
    </dgm:pt>
    <dgm:pt modelId="{C57D3018-876E-46F0-8059-195F1411426A}">
      <dgm:prSet/>
      <dgm:spPr/>
      <dgm:t>
        <a:bodyPr/>
        <a:lstStyle/>
        <a:p>
          <a:pPr rtl="0"/>
          <a:r>
            <a:rPr lang="en-US" dirty="0" smtClean="0"/>
            <a:t>Recycling of Hazardous Secondary Materials</a:t>
          </a:r>
          <a:endParaRPr lang="en-US" dirty="0"/>
        </a:p>
      </dgm:t>
    </dgm:pt>
    <dgm:pt modelId="{8F7413F0-0273-4D2F-AD29-A4E4809168C7}" type="parTrans" cxnId="{F6DEA1CB-579C-4952-B460-611A7EA14508}">
      <dgm:prSet/>
      <dgm:spPr/>
      <dgm:t>
        <a:bodyPr/>
        <a:lstStyle/>
        <a:p>
          <a:endParaRPr lang="en-US"/>
        </a:p>
      </dgm:t>
    </dgm:pt>
    <dgm:pt modelId="{F7A1511B-8F08-40B2-8071-B4054D87B3AF}" type="sibTrans" cxnId="{F6DEA1CB-579C-4952-B460-611A7EA14508}">
      <dgm:prSet/>
      <dgm:spPr/>
      <dgm:t>
        <a:bodyPr/>
        <a:lstStyle/>
        <a:p>
          <a:endParaRPr lang="en-US"/>
        </a:p>
      </dgm:t>
    </dgm:pt>
    <dgm:pt modelId="{C8E43024-CD13-43A9-B60B-7CD350149C6A}">
      <dgm:prSet/>
      <dgm:spPr/>
      <dgm:t>
        <a:bodyPr/>
        <a:lstStyle/>
        <a:p>
          <a:pPr rtl="0"/>
          <a:r>
            <a:rPr lang="en-US" dirty="0" smtClean="0"/>
            <a:t>NEW October 2008 Solid Waste Exclusion: allows for recycling of materials that are generated and legitimately reclaimed by the generator</a:t>
          </a:r>
          <a:endParaRPr lang="en-US" dirty="0"/>
        </a:p>
      </dgm:t>
    </dgm:pt>
    <dgm:pt modelId="{FBA707F3-2371-4888-8256-3B6EBABC513D}" type="parTrans" cxnId="{6C70CD8B-8438-41DA-ABCB-BFB8A8983516}">
      <dgm:prSet/>
      <dgm:spPr/>
      <dgm:t>
        <a:bodyPr/>
        <a:lstStyle/>
        <a:p>
          <a:endParaRPr lang="en-US"/>
        </a:p>
      </dgm:t>
    </dgm:pt>
    <dgm:pt modelId="{9CCE3F6F-D12B-40F0-998F-0CECBC63F57A}" type="sibTrans" cxnId="{6C70CD8B-8438-41DA-ABCB-BFB8A8983516}">
      <dgm:prSet/>
      <dgm:spPr/>
      <dgm:t>
        <a:bodyPr/>
        <a:lstStyle/>
        <a:p>
          <a:endParaRPr lang="en-US"/>
        </a:p>
      </dgm:t>
    </dgm:pt>
    <dgm:pt modelId="{725724CC-F7E9-480B-A939-6107CD47AA5D}" type="pres">
      <dgm:prSet presAssocID="{A60151D2-B206-4FDA-A8EE-3842731B9CFE}" presName="linear" presStyleCnt="0">
        <dgm:presLayoutVars>
          <dgm:animLvl val="lvl"/>
          <dgm:resizeHandles val="exact"/>
        </dgm:presLayoutVars>
      </dgm:prSet>
      <dgm:spPr/>
      <dgm:t>
        <a:bodyPr/>
        <a:lstStyle/>
        <a:p>
          <a:endParaRPr lang="en-US"/>
        </a:p>
      </dgm:t>
    </dgm:pt>
    <dgm:pt modelId="{1DD504D8-569E-4B6A-8C8A-3B7FDD71FD77}" type="pres">
      <dgm:prSet presAssocID="{6D77A619-638E-4601-B62E-C8ABDA5BF707}" presName="parentText" presStyleLbl="node1" presStyleIdx="0" presStyleCnt="1">
        <dgm:presLayoutVars>
          <dgm:chMax val="0"/>
          <dgm:bulletEnabled val="1"/>
        </dgm:presLayoutVars>
      </dgm:prSet>
      <dgm:spPr/>
      <dgm:t>
        <a:bodyPr/>
        <a:lstStyle/>
        <a:p>
          <a:endParaRPr lang="en-US"/>
        </a:p>
      </dgm:t>
    </dgm:pt>
    <dgm:pt modelId="{361B03DB-8E6E-4631-8020-07F5355B49EA}" type="pres">
      <dgm:prSet presAssocID="{6D77A619-638E-4601-B62E-C8ABDA5BF707}" presName="childText" presStyleLbl="revTx" presStyleIdx="0" presStyleCnt="1">
        <dgm:presLayoutVars>
          <dgm:bulletEnabled val="1"/>
        </dgm:presLayoutVars>
      </dgm:prSet>
      <dgm:spPr/>
      <dgm:t>
        <a:bodyPr/>
        <a:lstStyle/>
        <a:p>
          <a:endParaRPr lang="en-US"/>
        </a:p>
      </dgm:t>
    </dgm:pt>
  </dgm:ptLst>
  <dgm:cxnLst>
    <dgm:cxn modelId="{458C872F-1F01-4A89-A003-E4CE2CBCD7DF}" srcId="{8925FD57-DA73-40E6-8915-E9A62CB49A1B}" destId="{23803989-856F-4E7E-9471-EBDA6098D4DD}" srcOrd="3" destOrd="0" parTransId="{B3061AA5-206C-4858-90F5-85A6E7769AD7}" sibTransId="{7C98F262-18EF-46FA-AE74-D2370A120309}"/>
    <dgm:cxn modelId="{AFCFE9B3-4981-4464-ACED-15653C6154FB}" type="presOf" srcId="{C8E43024-CD13-43A9-B60B-7CD350149C6A}" destId="{361B03DB-8E6E-4631-8020-07F5355B49EA}" srcOrd="0" destOrd="12" presId="urn:microsoft.com/office/officeart/2005/8/layout/vList2"/>
    <dgm:cxn modelId="{6C70CD8B-8438-41DA-ABCB-BFB8A8983516}" srcId="{C57D3018-876E-46F0-8059-195F1411426A}" destId="{C8E43024-CD13-43A9-B60B-7CD350149C6A}" srcOrd="0" destOrd="0" parTransId="{FBA707F3-2371-4888-8256-3B6EBABC513D}" sibTransId="{9CCE3F6F-D12B-40F0-998F-0CECBC63F57A}"/>
    <dgm:cxn modelId="{ECEC5B5F-79AA-4779-9F37-992D38DA43A0}" type="presOf" srcId="{BDC578DE-FAB6-47C9-8E5E-C04BF4E73322}" destId="{361B03DB-8E6E-4631-8020-07F5355B49EA}" srcOrd="0" destOrd="9" presId="urn:microsoft.com/office/officeart/2005/8/layout/vList2"/>
    <dgm:cxn modelId="{4FC9BCF9-2AE7-47D0-A65A-6E14572DE48B}" srcId="{8925FD57-DA73-40E6-8915-E9A62CB49A1B}" destId="{6AF3E80E-1F5D-4C51-A929-4E46DBCC4CF5}" srcOrd="7" destOrd="0" parTransId="{E84F3FB4-9B51-415D-9ED2-E7B9981D4DBC}" sibTransId="{DA884680-8C71-4624-BC3F-832F3A5689AC}"/>
    <dgm:cxn modelId="{7851E394-DF87-48B5-89C1-4B143D0440DA}" srcId="{8925FD57-DA73-40E6-8915-E9A62CB49A1B}" destId="{63BF40DA-107A-47B1-81D1-A8572AD65084}" srcOrd="5" destOrd="0" parTransId="{CA65C437-06E2-40BD-9B06-FEBD84FD87AC}" sibTransId="{8722285F-1721-4E87-94C0-98ED5A3523B2}"/>
    <dgm:cxn modelId="{F6DEA1CB-579C-4952-B460-611A7EA14508}" srcId="{8925FD57-DA73-40E6-8915-E9A62CB49A1B}" destId="{C57D3018-876E-46F0-8059-195F1411426A}" srcOrd="10" destOrd="0" parTransId="{8F7413F0-0273-4D2F-AD29-A4E4809168C7}" sibTransId="{F7A1511B-8F08-40B2-8071-B4054D87B3AF}"/>
    <dgm:cxn modelId="{78985D9D-E08A-4784-B8C7-D587DC7FF481}" srcId="{8925FD57-DA73-40E6-8915-E9A62CB49A1B}" destId="{BDC578DE-FAB6-47C9-8E5E-C04BF4E73322}" srcOrd="8" destOrd="0" parTransId="{D26E5EDA-6B71-49D7-A5E6-14B68A238808}" sibTransId="{EB57F072-D7D8-4D10-9059-7F5202EC0780}"/>
    <dgm:cxn modelId="{73A6F0E2-4AC0-4344-BB6E-77CF2494477D}" type="presOf" srcId="{6BA271B2-20F6-4142-A20E-3F362A62E8AB}" destId="{361B03DB-8E6E-4631-8020-07F5355B49EA}" srcOrd="0" destOrd="7" presId="urn:microsoft.com/office/officeart/2005/8/layout/vList2"/>
    <dgm:cxn modelId="{D97DC150-4B47-4B46-8B97-63B6F1E4C7A7}" srcId="{8925FD57-DA73-40E6-8915-E9A62CB49A1B}" destId="{394AAD2F-AE24-4880-835E-E8FE7758E7D4}" srcOrd="4" destOrd="0" parTransId="{C70BD58B-147A-4845-85DF-B35DF311EFA3}" sibTransId="{CD4A6341-5BD0-4B89-8C14-E4B82F6DEA61}"/>
    <dgm:cxn modelId="{86251F0A-1095-4C3B-B9B8-4AD47FAF1BA2}" srcId="{8925FD57-DA73-40E6-8915-E9A62CB49A1B}" destId="{88E2AF46-72D8-4AAB-B282-469EE84483DF}" srcOrd="9" destOrd="0" parTransId="{1F64BB3B-A30F-4B96-9298-F7872B74EADB}" sibTransId="{8799D053-F489-45FA-B025-81F072964B6E}"/>
    <dgm:cxn modelId="{D462C5F9-A7E2-41A8-A82D-19DEF96EC182}" srcId="{A60151D2-B206-4FDA-A8EE-3842731B9CFE}" destId="{6D77A619-638E-4601-B62E-C8ABDA5BF707}" srcOrd="0" destOrd="0" parTransId="{62B1EBE1-9066-4ADF-91B1-E622798A56CD}" sibTransId="{7B3141F1-8551-4537-9FAB-D1C215A20E6F}"/>
    <dgm:cxn modelId="{70FD77B3-4F8E-420F-8E4E-8B44C724EB78}" type="presOf" srcId="{63BF40DA-107A-47B1-81D1-A8572AD65084}" destId="{361B03DB-8E6E-4631-8020-07F5355B49EA}" srcOrd="0" destOrd="6" presId="urn:microsoft.com/office/officeart/2005/8/layout/vList2"/>
    <dgm:cxn modelId="{359AD9D6-206A-4CB8-BA4F-30FD1416B823}" type="presOf" srcId="{C57D3018-876E-46F0-8059-195F1411426A}" destId="{361B03DB-8E6E-4631-8020-07F5355B49EA}" srcOrd="0" destOrd="11" presId="urn:microsoft.com/office/officeart/2005/8/layout/vList2"/>
    <dgm:cxn modelId="{919E9CD2-9BD1-4622-BFC7-51DB7F936840}" srcId="{8925FD57-DA73-40E6-8915-E9A62CB49A1B}" destId="{03FA7E5C-8A7B-4F33-B619-70D32C491825}" srcOrd="1" destOrd="0" parTransId="{B726A6FB-43C6-4C68-8AD1-F3FFA89BB68D}" sibTransId="{CE6EF0A9-EEE0-4C89-A882-A7330B1C3D74}"/>
    <dgm:cxn modelId="{32CF64B0-38D7-4D16-A421-EDF137BC4386}" type="presOf" srcId="{8925FD57-DA73-40E6-8915-E9A62CB49A1B}" destId="{361B03DB-8E6E-4631-8020-07F5355B49EA}" srcOrd="0" destOrd="0" presId="urn:microsoft.com/office/officeart/2005/8/layout/vList2"/>
    <dgm:cxn modelId="{A9536958-B63F-4E1E-8696-09F03F51A7D6}" srcId="{6D77A619-638E-4601-B62E-C8ABDA5BF707}" destId="{8925FD57-DA73-40E6-8915-E9A62CB49A1B}" srcOrd="0" destOrd="0" parTransId="{64A24401-415F-429D-8674-66B9B69A9A10}" sibTransId="{8E307173-9969-434A-98B3-69B3DE1E6BA8}"/>
    <dgm:cxn modelId="{A3BEEBD8-5879-42C3-9265-FA7D6418B589}" type="presOf" srcId="{6D77A619-638E-4601-B62E-C8ABDA5BF707}" destId="{1DD504D8-569E-4B6A-8C8A-3B7FDD71FD77}" srcOrd="0" destOrd="0" presId="urn:microsoft.com/office/officeart/2005/8/layout/vList2"/>
    <dgm:cxn modelId="{80414DD2-E2C7-4753-AE90-7ADC9D988BC7}" srcId="{8925FD57-DA73-40E6-8915-E9A62CB49A1B}" destId="{F3EB5964-07E2-4E67-A401-D6EB45FDA17B}" srcOrd="0" destOrd="0" parTransId="{C74EE971-9589-4A6D-B444-576D168C5856}" sibTransId="{8F427FC3-89FA-4712-9A8C-9CCF604FF11B}"/>
    <dgm:cxn modelId="{B1700086-3B6F-4108-92BC-38DBB65F5ED0}" type="presOf" srcId="{88E2AF46-72D8-4AAB-B282-469EE84483DF}" destId="{361B03DB-8E6E-4631-8020-07F5355B49EA}" srcOrd="0" destOrd="10" presId="urn:microsoft.com/office/officeart/2005/8/layout/vList2"/>
    <dgm:cxn modelId="{53F5DA67-BA15-4FC5-B7B3-714BAEBB6C2B}" type="presOf" srcId="{F3EB5964-07E2-4E67-A401-D6EB45FDA17B}" destId="{361B03DB-8E6E-4631-8020-07F5355B49EA}" srcOrd="0" destOrd="1" presId="urn:microsoft.com/office/officeart/2005/8/layout/vList2"/>
    <dgm:cxn modelId="{A7BA8ACF-0A29-48DB-B7B0-D18A496C2D86}" type="presOf" srcId="{A60151D2-B206-4FDA-A8EE-3842731B9CFE}" destId="{725724CC-F7E9-480B-A939-6107CD47AA5D}" srcOrd="0" destOrd="0" presId="urn:microsoft.com/office/officeart/2005/8/layout/vList2"/>
    <dgm:cxn modelId="{B1E40ACF-B7F6-4D6E-8979-FA2094E974CB}" srcId="{8925FD57-DA73-40E6-8915-E9A62CB49A1B}" destId="{6BA271B2-20F6-4142-A20E-3F362A62E8AB}" srcOrd="6" destOrd="0" parTransId="{34E5F470-7C9A-4D66-9905-C903004740F8}" sibTransId="{F74E2DC7-0AF0-479C-A6A9-E713BFCA2E63}"/>
    <dgm:cxn modelId="{05C5CA9E-F86F-44B7-890F-CB708DB9F1F2}" type="presOf" srcId="{03FA7E5C-8A7B-4F33-B619-70D32C491825}" destId="{361B03DB-8E6E-4631-8020-07F5355B49EA}" srcOrd="0" destOrd="2" presId="urn:microsoft.com/office/officeart/2005/8/layout/vList2"/>
    <dgm:cxn modelId="{4E55E7AE-8303-4836-90C3-2C39B50BFE6B}" srcId="{8925FD57-DA73-40E6-8915-E9A62CB49A1B}" destId="{6F115BA9-3738-4E39-97A5-F1DFC449AB5C}" srcOrd="2" destOrd="0" parTransId="{94E16AC4-19CE-4DC4-BC73-9A41DF2A527D}" sibTransId="{9653F075-0E8B-489E-9097-C11C1F194FD8}"/>
    <dgm:cxn modelId="{CCF80BDD-026A-4B37-8D90-03839BBD9146}" type="presOf" srcId="{23803989-856F-4E7E-9471-EBDA6098D4DD}" destId="{361B03DB-8E6E-4631-8020-07F5355B49EA}" srcOrd="0" destOrd="4" presId="urn:microsoft.com/office/officeart/2005/8/layout/vList2"/>
    <dgm:cxn modelId="{D6774119-3CA8-457F-A237-558A3FADCF88}" type="presOf" srcId="{6AF3E80E-1F5D-4C51-A929-4E46DBCC4CF5}" destId="{361B03DB-8E6E-4631-8020-07F5355B49EA}" srcOrd="0" destOrd="8" presId="urn:microsoft.com/office/officeart/2005/8/layout/vList2"/>
    <dgm:cxn modelId="{4990FD4D-4E3E-46C7-9E71-5FA6EA49D912}" type="presOf" srcId="{6F115BA9-3738-4E39-97A5-F1DFC449AB5C}" destId="{361B03DB-8E6E-4631-8020-07F5355B49EA}" srcOrd="0" destOrd="3" presId="urn:microsoft.com/office/officeart/2005/8/layout/vList2"/>
    <dgm:cxn modelId="{CADDCB69-5A7C-44C0-826A-525441FFE4BC}" type="presOf" srcId="{394AAD2F-AE24-4880-835E-E8FE7758E7D4}" destId="{361B03DB-8E6E-4631-8020-07F5355B49EA}" srcOrd="0" destOrd="5" presId="urn:microsoft.com/office/officeart/2005/8/layout/vList2"/>
    <dgm:cxn modelId="{A2AE8E7E-461E-4F1E-AC6B-D1AEAE58FDC3}" type="presParOf" srcId="{725724CC-F7E9-480B-A939-6107CD47AA5D}" destId="{1DD504D8-569E-4B6A-8C8A-3B7FDD71FD77}" srcOrd="0" destOrd="0" presId="urn:microsoft.com/office/officeart/2005/8/layout/vList2"/>
    <dgm:cxn modelId="{B893B99F-AB0D-4601-8748-ED7BE1EC0A50}" type="presParOf" srcId="{725724CC-F7E9-480B-A939-6107CD47AA5D}" destId="{361B03DB-8E6E-4631-8020-07F5355B49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397568-3BDD-4164-8D23-3B1BBA76A11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8EBC3E56-4475-49AC-8C1C-CE66013D531A}">
      <dgm:prSet/>
      <dgm:spPr/>
      <dgm:t>
        <a:bodyPr/>
        <a:lstStyle/>
        <a:p>
          <a:pPr rtl="0"/>
          <a:r>
            <a:rPr lang="en-US" b="1" i="1" dirty="0" smtClean="0"/>
            <a:t>Environmental Law</a:t>
          </a:r>
          <a:r>
            <a:rPr lang="en-US" b="1" dirty="0" smtClean="0"/>
            <a:t> is an organized way of using all of the laws in our legal system to minimize, prevent, punish, or remedy the consequences of actions which damage or threaten the environment, public health, and safety.</a:t>
          </a:r>
          <a:endParaRPr lang="en-US" b="1" dirty="0"/>
        </a:p>
      </dgm:t>
    </dgm:pt>
    <dgm:pt modelId="{B82A9D44-DF66-49DB-A55F-1F23A4740AC5}" type="parTrans" cxnId="{6206E828-0F41-498A-80C6-0D4343FB9035}">
      <dgm:prSet/>
      <dgm:spPr/>
      <dgm:t>
        <a:bodyPr/>
        <a:lstStyle/>
        <a:p>
          <a:endParaRPr lang="en-US"/>
        </a:p>
      </dgm:t>
    </dgm:pt>
    <dgm:pt modelId="{5B606BBF-8186-4E36-A3D6-C642FE075DF6}" type="sibTrans" cxnId="{6206E828-0F41-498A-80C6-0D4343FB9035}">
      <dgm:prSet/>
      <dgm:spPr/>
      <dgm:t>
        <a:bodyPr/>
        <a:lstStyle/>
        <a:p>
          <a:endParaRPr lang="en-US"/>
        </a:p>
      </dgm:t>
    </dgm:pt>
    <dgm:pt modelId="{A2F5EAAB-0302-4EBC-A785-96C217957B53}" type="pres">
      <dgm:prSet presAssocID="{04397568-3BDD-4164-8D23-3B1BBA76A114}" presName="linear" presStyleCnt="0">
        <dgm:presLayoutVars>
          <dgm:animLvl val="lvl"/>
          <dgm:resizeHandles val="exact"/>
        </dgm:presLayoutVars>
      </dgm:prSet>
      <dgm:spPr/>
      <dgm:t>
        <a:bodyPr/>
        <a:lstStyle/>
        <a:p>
          <a:endParaRPr lang="en-US"/>
        </a:p>
      </dgm:t>
    </dgm:pt>
    <dgm:pt modelId="{A23461A3-5DAA-499E-BC05-517DAE1D7108}" type="pres">
      <dgm:prSet presAssocID="{8EBC3E56-4475-49AC-8C1C-CE66013D531A}" presName="parentText" presStyleLbl="node1" presStyleIdx="0" presStyleCnt="1">
        <dgm:presLayoutVars>
          <dgm:chMax val="0"/>
          <dgm:bulletEnabled val="1"/>
        </dgm:presLayoutVars>
      </dgm:prSet>
      <dgm:spPr/>
      <dgm:t>
        <a:bodyPr/>
        <a:lstStyle/>
        <a:p>
          <a:endParaRPr lang="en-US"/>
        </a:p>
      </dgm:t>
    </dgm:pt>
  </dgm:ptLst>
  <dgm:cxnLst>
    <dgm:cxn modelId="{6206E828-0F41-498A-80C6-0D4343FB9035}" srcId="{04397568-3BDD-4164-8D23-3B1BBA76A114}" destId="{8EBC3E56-4475-49AC-8C1C-CE66013D531A}" srcOrd="0" destOrd="0" parTransId="{B82A9D44-DF66-49DB-A55F-1F23A4740AC5}" sibTransId="{5B606BBF-8186-4E36-A3D6-C642FE075DF6}"/>
    <dgm:cxn modelId="{9D3C27EA-58D4-4BC9-9E7B-A7C8E6CB135F}" type="presOf" srcId="{04397568-3BDD-4164-8D23-3B1BBA76A114}" destId="{A2F5EAAB-0302-4EBC-A785-96C217957B53}" srcOrd="0" destOrd="0" presId="urn:microsoft.com/office/officeart/2005/8/layout/vList2"/>
    <dgm:cxn modelId="{EC8EE487-8A5F-4F1B-888F-D3DD8DFAA068}" type="presOf" srcId="{8EBC3E56-4475-49AC-8C1C-CE66013D531A}" destId="{A23461A3-5DAA-499E-BC05-517DAE1D7108}" srcOrd="0" destOrd="0" presId="urn:microsoft.com/office/officeart/2005/8/layout/vList2"/>
    <dgm:cxn modelId="{25428D70-7028-4646-9DB0-F5161A5C00E5}" type="presParOf" srcId="{A2F5EAAB-0302-4EBC-A785-96C217957B53}" destId="{A23461A3-5DAA-499E-BC05-517DAE1D710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52F2FBF-3923-44F5-A2F9-310B9CCBDC90}" type="doc">
      <dgm:prSet loTypeId="urn:microsoft.com/office/officeart/2005/8/layout/process4" loCatId="list" qsTypeId="urn:microsoft.com/office/officeart/2005/8/quickstyle/3d1" qsCatId="3D" csTypeId="urn:microsoft.com/office/officeart/2005/8/colors/accent1_2" csCatId="accent1"/>
      <dgm:spPr/>
      <dgm:t>
        <a:bodyPr/>
        <a:lstStyle/>
        <a:p>
          <a:endParaRPr lang="en-US"/>
        </a:p>
      </dgm:t>
    </dgm:pt>
    <dgm:pt modelId="{310BA5AB-C526-474D-AFE6-A827152FC990}">
      <dgm:prSet/>
      <dgm:spPr/>
      <dgm:t>
        <a:bodyPr/>
        <a:lstStyle/>
        <a:p>
          <a:pPr rtl="0"/>
          <a:r>
            <a:rPr lang="en-US" b="1" dirty="0" smtClean="0"/>
            <a:t>2 types of hazardous waste determinations</a:t>
          </a:r>
          <a:endParaRPr lang="en-US" dirty="0"/>
        </a:p>
      </dgm:t>
    </dgm:pt>
    <dgm:pt modelId="{2282BE43-3AF2-4E8B-ABF1-1D66ED37E193}" type="parTrans" cxnId="{971410E9-9FAC-4ABB-85E9-D272D710082B}">
      <dgm:prSet/>
      <dgm:spPr/>
      <dgm:t>
        <a:bodyPr/>
        <a:lstStyle/>
        <a:p>
          <a:endParaRPr lang="en-US"/>
        </a:p>
      </dgm:t>
    </dgm:pt>
    <dgm:pt modelId="{C62B7250-C657-430C-95C1-641C384B4696}" type="sibTrans" cxnId="{971410E9-9FAC-4ABB-85E9-D272D710082B}">
      <dgm:prSet/>
      <dgm:spPr/>
      <dgm:t>
        <a:bodyPr/>
        <a:lstStyle/>
        <a:p>
          <a:endParaRPr lang="en-US"/>
        </a:p>
      </dgm:t>
    </dgm:pt>
    <dgm:pt modelId="{997D3810-375D-45C2-83F3-1624FCF6A02B}">
      <dgm:prSet/>
      <dgm:spPr/>
      <dgm:t>
        <a:bodyPr/>
        <a:lstStyle/>
        <a:p>
          <a:pPr rtl="0"/>
          <a:r>
            <a:rPr lang="en-US" dirty="0" smtClean="0"/>
            <a:t>Three hazardous waste lists (listed wastes)</a:t>
          </a:r>
          <a:endParaRPr lang="en-US" dirty="0"/>
        </a:p>
      </dgm:t>
    </dgm:pt>
    <dgm:pt modelId="{7FD769F7-8DBD-476A-997B-0DE2205FD0DC}" type="parTrans" cxnId="{7688B449-AB9C-4DCE-AD48-DD92182EC013}">
      <dgm:prSet/>
      <dgm:spPr/>
      <dgm:t>
        <a:bodyPr/>
        <a:lstStyle/>
        <a:p>
          <a:endParaRPr lang="en-US"/>
        </a:p>
      </dgm:t>
    </dgm:pt>
    <dgm:pt modelId="{44DD6435-5475-4A8B-9D1F-A5F606C409FC}" type="sibTrans" cxnId="{7688B449-AB9C-4DCE-AD48-DD92182EC013}">
      <dgm:prSet/>
      <dgm:spPr/>
      <dgm:t>
        <a:bodyPr/>
        <a:lstStyle/>
        <a:p>
          <a:endParaRPr lang="en-US"/>
        </a:p>
      </dgm:t>
    </dgm:pt>
    <dgm:pt modelId="{9B955DCA-9938-45A6-B77A-99F184AC1291}">
      <dgm:prSet/>
      <dgm:spPr/>
      <dgm:t>
        <a:bodyPr/>
        <a:lstStyle/>
        <a:p>
          <a:pPr rtl="0"/>
          <a:r>
            <a:rPr lang="en-US" dirty="0" smtClean="0"/>
            <a:t>‘F’-wastes</a:t>
          </a:r>
          <a:endParaRPr lang="en-US" dirty="0"/>
        </a:p>
      </dgm:t>
    </dgm:pt>
    <dgm:pt modelId="{62A19FC4-77FB-42A1-B0A0-BB5AD6F47088}" type="parTrans" cxnId="{0FF79916-55DA-48AA-A7BA-D1E4423F80F3}">
      <dgm:prSet/>
      <dgm:spPr/>
      <dgm:t>
        <a:bodyPr/>
        <a:lstStyle/>
        <a:p>
          <a:endParaRPr lang="en-US"/>
        </a:p>
      </dgm:t>
    </dgm:pt>
    <dgm:pt modelId="{B3C3941B-A7D9-4242-B72A-37C4BDF99F56}" type="sibTrans" cxnId="{0FF79916-55DA-48AA-A7BA-D1E4423F80F3}">
      <dgm:prSet/>
      <dgm:spPr/>
      <dgm:t>
        <a:bodyPr/>
        <a:lstStyle/>
        <a:p>
          <a:endParaRPr lang="en-US"/>
        </a:p>
      </dgm:t>
    </dgm:pt>
    <dgm:pt modelId="{B9EE5154-EF55-4F93-BB22-D1E94AC2E78D}">
      <dgm:prSet/>
      <dgm:spPr/>
      <dgm:t>
        <a:bodyPr/>
        <a:lstStyle/>
        <a:p>
          <a:pPr rtl="0"/>
          <a:r>
            <a:rPr lang="en-US" dirty="0" smtClean="0"/>
            <a:t>‘K’-wastes</a:t>
          </a:r>
          <a:endParaRPr lang="en-US" dirty="0"/>
        </a:p>
      </dgm:t>
    </dgm:pt>
    <dgm:pt modelId="{3219730D-C215-4389-825E-8CFB6AE1A0E9}" type="parTrans" cxnId="{68D4E355-134D-4AE9-B63D-C85C689F79AF}">
      <dgm:prSet/>
      <dgm:spPr/>
      <dgm:t>
        <a:bodyPr/>
        <a:lstStyle/>
        <a:p>
          <a:endParaRPr lang="en-US"/>
        </a:p>
      </dgm:t>
    </dgm:pt>
    <dgm:pt modelId="{2BEA7500-F94B-4BBC-9CB2-B9E8BF4B0D7D}" type="sibTrans" cxnId="{68D4E355-134D-4AE9-B63D-C85C689F79AF}">
      <dgm:prSet/>
      <dgm:spPr/>
      <dgm:t>
        <a:bodyPr/>
        <a:lstStyle/>
        <a:p>
          <a:endParaRPr lang="en-US"/>
        </a:p>
      </dgm:t>
    </dgm:pt>
    <dgm:pt modelId="{D3E6C04A-8C3B-4DD0-A892-8D41F64E0BD9}">
      <dgm:prSet/>
      <dgm:spPr/>
      <dgm:t>
        <a:bodyPr/>
        <a:lstStyle/>
        <a:p>
          <a:pPr rtl="0"/>
          <a:r>
            <a:rPr lang="en-US" dirty="0" smtClean="0"/>
            <a:t>‘P’ and ‘U’ wastes</a:t>
          </a:r>
          <a:endParaRPr lang="en-US" dirty="0"/>
        </a:p>
      </dgm:t>
    </dgm:pt>
    <dgm:pt modelId="{D1DDBACA-479F-4FDA-9B56-062D21CCBFAE}" type="parTrans" cxnId="{95137BA9-6F05-4137-9C5B-0E8093F2971E}">
      <dgm:prSet/>
      <dgm:spPr/>
      <dgm:t>
        <a:bodyPr/>
        <a:lstStyle/>
        <a:p>
          <a:endParaRPr lang="en-US"/>
        </a:p>
      </dgm:t>
    </dgm:pt>
    <dgm:pt modelId="{236E8D7B-3C1D-4608-9917-29CB89A1D26E}" type="sibTrans" cxnId="{95137BA9-6F05-4137-9C5B-0E8093F2971E}">
      <dgm:prSet/>
      <dgm:spPr/>
      <dgm:t>
        <a:bodyPr/>
        <a:lstStyle/>
        <a:p>
          <a:endParaRPr lang="en-US"/>
        </a:p>
      </dgm:t>
    </dgm:pt>
    <dgm:pt modelId="{82161A11-86E7-4FA9-A7BE-8C3AE82F0CD3}">
      <dgm:prSet/>
      <dgm:spPr/>
      <dgm:t>
        <a:bodyPr/>
        <a:lstStyle/>
        <a:p>
          <a:pPr rtl="0"/>
          <a:r>
            <a:rPr lang="en-US" dirty="0" smtClean="0"/>
            <a:t>Companies may request de-listing; prove non-hazardous</a:t>
          </a:r>
          <a:endParaRPr lang="en-US" dirty="0"/>
        </a:p>
      </dgm:t>
    </dgm:pt>
    <dgm:pt modelId="{21ED22BE-F34E-4C9B-87C1-583E37BD5C06}" type="parTrans" cxnId="{46CCD0AF-A896-4F66-AE0B-55D2C52DF850}">
      <dgm:prSet/>
      <dgm:spPr/>
      <dgm:t>
        <a:bodyPr/>
        <a:lstStyle/>
        <a:p>
          <a:endParaRPr lang="en-US"/>
        </a:p>
      </dgm:t>
    </dgm:pt>
    <dgm:pt modelId="{DB6E1628-9D18-42BA-A986-6868C57F8454}" type="sibTrans" cxnId="{46CCD0AF-A896-4F66-AE0B-55D2C52DF850}">
      <dgm:prSet/>
      <dgm:spPr/>
      <dgm:t>
        <a:bodyPr/>
        <a:lstStyle/>
        <a:p>
          <a:endParaRPr lang="en-US"/>
        </a:p>
      </dgm:t>
    </dgm:pt>
    <dgm:pt modelId="{B08236F3-708D-47CD-A129-76A26205E511}">
      <dgm:prSet/>
      <dgm:spPr/>
      <dgm:t>
        <a:bodyPr/>
        <a:lstStyle/>
        <a:p>
          <a:pPr rtl="0"/>
          <a:r>
            <a:rPr lang="en-US" dirty="0" smtClean="0"/>
            <a:t>Four types of characteristic hazardous waste</a:t>
          </a:r>
          <a:endParaRPr lang="en-US" dirty="0"/>
        </a:p>
      </dgm:t>
    </dgm:pt>
    <dgm:pt modelId="{9F30EEA9-EC70-424D-B44A-DA009E3C658E}" type="parTrans" cxnId="{C87228F7-44F5-46E3-95C3-211E76AF33D2}">
      <dgm:prSet/>
      <dgm:spPr/>
      <dgm:t>
        <a:bodyPr/>
        <a:lstStyle/>
        <a:p>
          <a:endParaRPr lang="en-US"/>
        </a:p>
      </dgm:t>
    </dgm:pt>
    <dgm:pt modelId="{3C9C494F-F317-4A56-B3A8-824F2DFEBAEE}" type="sibTrans" cxnId="{C87228F7-44F5-46E3-95C3-211E76AF33D2}">
      <dgm:prSet/>
      <dgm:spPr/>
      <dgm:t>
        <a:bodyPr/>
        <a:lstStyle/>
        <a:p>
          <a:endParaRPr lang="en-US"/>
        </a:p>
      </dgm:t>
    </dgm:pt>
    <dgm:pt modelId="{1DF0CB34-42B2-4138-BD24-318A0B0EBAF1}">
      <dgm:prSet/>
      <dgm:spPr/>
      <dgm:t>
        <a:bodyPr/>
        <a:lstStyle/>
        <a:p>
          <a:pPr rtl="0"/>
          <a:r>
            <a:rPr lang="en-US" dirty="0" smtClean="0"/>
            <a:t>Ignitability</a:t>
          </a:r>
          <a:endParaRPr lang="en-US" dirty="0"/>
        </a:p>
      </dgm:t>
    </dgm:pt>
    <dgm:pt modelId="{DB946E52-DD39-4CF8-951B-B2218C574AFC}" type="parTrans" cxnId="{2134E860-17F9-4A21-B473-64CEF5B2A7E2}">
      <dgm:prSet/>
      <dgm:spPr/>
      <dgm:t>
        <a:bodyPr/>
        <a:lstStyle/>
        <a:p>
          <a:endParaRPr lang="en-US"/>
        </a:p>
      </dgm:t>
    </dgm:pt>
    <dgm:pt modelId="{8749148E-D678-4FEC-BDB2-EFF223ACBFDC}" type="sibTrans" cxnId="{2134E860-17F9-4A21-B473-64CEF5B2A7E2}">
      <dgm:prSet/>
      <dgm:spPr/>
      <dgm:t>
        <a:bodyPr/>
        <a:lstStyle/>
        <a:p>
          <a:endParaRPr lang="en-US"/>
        </a:p>
      </dgm:t>
    </dgm:pt>
    <dgm:pt modelId="{327BF22F-F422-4BDB-8989-8430EAC7DF7B}">
      <dgm:prSet/>
      <dgm:spPr/>
      <dgm:t>
        <a:bodyPr/>
        <a:lstStyle/>
        <a:p>
          <a:pPr rtl="0"/>
          <a:r>
            <a:rPr lang="en-US" dirty="0" err="1" smtClean="0"/>
            <a:t>Corrosivity</a:t>
          </a:r>
          <a:endParaRPr lang="en-US" dirty="0"/>
        </a:p>
      </dgm:t>
    </dgm:pt>
    <dgm:pt modelId="{C52E75E4-521D-494C-ADD4-55748BAAB096}" type="parTrans" cxnId="{A1C085DF-47C3-4A46-8D2B-B35258CD016A}">
      <dgm:prSet/>
      <dgm:spPr/>
      <dgm:t>
        <a:bodyPr/>
        <a:lstStyle/>
        <a:p>
          <a:endParaRPr lang="en-US"/>
        </a:p>
      </dgm:t>
    </dgm:pt>
    <dgm:pt modelId="{8257CEA0-DFD6-489D-99D8-16760AF20C4B}" type="sibTrans" cxnId="{A1C085DF-47C3-4A46-8D2B-B35258CD016A}">
      <dgm:prSet/>
      <dgm:spPr/>
      <dgm:t>
        <a:bodyPr/>
        <a:lstStyle/>
        <a:p>
          <a:endParaRPr lang="en-US"/>
        </a:p>
      </dgm:t>
    </dgm:pt>
    <dgm:pt modelId="{41C16011-E36B-404C-AC94-2EE97BB54CE2}">
      <dgm:prSet/>
      <dgm:spPr/>
      <dgm:t>
        <a:bodyPr/>
        <a:lstStyle/>
        <a:p>
          <a:pPr rtl="0"/>
          <a:r>
            <a:rPr lang="en-US" dirty="0" smtClean="0"/>
            <a:t>Reactivity</a:t>
          </a:r>
          <a:endParaRPr lang="en-US" dirty="0"/>
        </a:p>
      </dgm:t>
    </dgm:pt>
    <dgm:pt modelId="{39D349F0-0C28-4462-A8D5-76A1B78EC676}" type="parTrans" cxnId="{E9C4A0E7-400C-48C9-AE69-5D38FB0F3ED5}">
      <dgm:prSet/>
      <dgm:spPr/>
      <dgm:t>
        <a:bodyPr/>
        <a:lstStyle/>
        <a:p>
          <a:endParaRPr lang="en-US"/>
        </a:p>
      </dgm:t>
    </dgm:pt>
    <dgm:pt modelId="{5F085B37-7327-4034-AB64-F03EFBEE23CE}" type="sibTrans" cxnId="{E9C4A0E7-400C-48C9-AE69-5D38FB0F3ED5}">
      <dgm:prSet/>
      <dgm:spPr/>
      <dgm:t>
        <a:bodyPr/>
        <a:lstStyle/>
        <a:p>
          <a:endParaRPr lang="en-US"/>
        </a:p>
      </dgm:t>
    </dgm:pt>
    <dgm:pt modelId="{D2C41022-CB82-4B6F-8C6D-BD2F6A90CC0A}">
      <dgm:prSet/>
      <dgm:spPr/>
      <dgm:t>
        <a:bodyPr/>
        <a:lstStyle/>
        <a:p>
          <a:pPr rtl="0"/>
          <a:r>
            <a:rPr lang="en-US" dirty="0" smtClean="0"/>
            <a:t>Toxicity</a:t>
          </a:r>
          <a:endParaRPr lang="en-US" dirty="0"/>
        </a:p>
      </dgm:t>
    </dgm:pt>
    <dgm:pt modelId="{4AC081B9-3CC4-4E35-8623-2D3CE4377EE3}" type="parTrans" cxnId="{ED6E29B8-1E46-41A1-8E2A-B45C59CF9CAC}">
      <dgm:prSet/>
      <dgm:spPr/>
      <dgm:t>
        <a:bodyPr/>
        <a:lstStyle/>
        <a:p>
          <a:endParaRPr lang="en-US"/>
        </a:p>
      </dgm:t>
    </dgm:pt>
    <dgm:pt modelId="{A744B993-89AE-4C41-BA5F-D3036B671044}" type="sibTrans" cxnId="{ED6E29B8-1E46-41A1-8E2A-B45C59CF9CAC}">
      <dgm:prSet/>
      <dgm:spPr/>
      <dgm:t>
        <a:bodyPr/>
        <a:lstStyle/>
        <a:p>
          <a:endParaRPr lang="en-US"/>
        </a:p>
      </dgm:t>
    </dgm:pt>
    <dgm:pt modelId="{2C35B95D-0585-4C6E-85BB-47A4AFA0B7CD}">
      <dgm:prSet/>
      <dgm:spPr/>
      <dgm:t>
        <a:bodyPr/>
        <a:lstStyle/>
        <a:p>
          <a:pPr rtl="0"/>
          <a:r>
            <a:rPr lang="en-US" dirty="0" smtClean="0"/>
            <a:t>‘D’-wastes</a:t>
          </a:r>
          <a:endParaRPr lang="en-US" dirty="0"/>
        </a:p>
      </dgm:t>
    </dgm:pt>
    <dgm:pt modelId="{75D081A0-AD6C-435B-B024-8F8D6603CE0A}" type="parTrans" cxnId="{40DD1DCC-A273-466D-AFEC-E8C9A07B64FC}">
      <dgm:prSet/>
      <dgm:spPr/>
      <dgm:t>
        <a:bodyPr/>
        <a:lstStyle/>
        <a:p>
          <a:endParaRPr lang="en-US"/>
        </a:p>
      </dgm:t>
    </dgm:pt>
    <dgm:pt modelId="{E9165E51-98AB-4891-A4A9-94582B3C8DEF}" type="sibTrans" cxnId="{40DD1DCC-A273-466D-AFEC-E8C9A07B64FC}">
      <dgm:prSet/>
      <dgm:spPr/>
      <dgm:t>
        <a:bodyPr/>
        <a:lstStyle/>
        <a:p>
          <a:endParaRPr lang="en-US"/>
        </a:p>
      </dgm:t>
    </dgm:pt>
    <dgm:pt modelId="{ECACAAB2-E7AD-4787-8512-39A380550A3E}" type="pres">
      <dgm:prSet presAssocID="{752F2FBF-3923-44F5-A2F9-310B9CCBDC90}" presName="Name0" presStyleCnt="0">
        <dgm:presLayoutVars>
          <dgm:dir/>
          <dgm:animLvl val="lvl"/>
          <dgm:resizeHandles val="exact"/>
        </dgm:presLayoutVars>
      </dgm:prSet>
      <dgm:spPr/>
      <dgm:t>
        <a:bodyPr/>
        <a:lstStyle/>
        <a:p>
          <a:endParaRPr lang="en-US"/>
        </a:p>
      </dgm:t>
    </dgm:pt>
    <dgm:pt modelId="{1D47B89F-0B03-43FA-8AC5-FC9B78003578}" type="pres">
      <dgm:prSet presAssocID="{310BA5AB-C526-474D-AFE6-A827152FC990}" presName="boxAndChildren" presStyleCnt="0"/>
      <dgm:spPr/>
    </dgm:pt>
    <dgm:pt modelId="{FB6C5C71-2FAA-48AB-B1B8-657E790FDD66}" type="pres">
      <dgm:prSet presAssocID="{310BA5AB-C526-474D-AFE6-A827152FC990}" presName="parentTextBox" presStyleLbl="node1" presStyleIdx="0" presStyleCnt="1"/>
      <dgm:spPr/>
      <dgm:t>
        <a:bodyPr/>
        <a:lstStyle/>
        <a:p>
          <a:endParaRPr lang="en-US"/>
        </a:p>
      </dgm:t>
    </dgm:pt>
    <dgm:pt modelId="{B1D26FB0-CC33-4296-A3D9-D1F9972BDDC4}" type="pres">
      <dgm:prSet presAssocID="{310BA5AB-C526-474D-AFE6-A827152FC990}" presName="entireBox" presStyleLbl="node1" presStyleIdx="0" presStyleCnt="1"/>
      <dgm:spPr/>
      <dgm:t>
        <a:bodyPr/>
        <a:lstStyle/>
        <a:p>
          <a:endParaRPr lang="en-US"/>
        </a:p>
      </dgm:t>
    </dgm:pt>
    <dgm:pt modelId="{326105D8-F0AB-4DCB-8FB0-823811EB6A5D}" type="pres">
      <dgm:prSet presAssocID="{310BA5AB-C526-474D-AFE6-A827152FC990}" presName="descendantBox" presStyleCnt="0"/>
      <dgm:spPr/>
    </dgm:pt>
    <dgm:pt modelId="{6BFB0655-BFEB-427A-AE53-B91E444D71D6}" type="pres">
      <dgm:prSet presAssocID="{997D3810-375D-45C2-83F3-1624FCF6A02B}" presName="childTextBox" presStyleLbl="fgAccFollowNode1" presStyleIdx="0" presStyleCnt="2">
        <dgm:presLayoutVars>
          <dgm:bulletEnabled val="1"/>
        </dgm:presLayoutVars>
      </dgm:prSet>
      <dgm:spPr/>
      <dgm:t>
        <a:bodyPr/>
        <a:lstStyle/>
        <a:p>
          <a:endParaRPr lang="en-US"/>
        </a:p>
      </dgm:t>
    </dgm:pt>
    <dgm:pt modelId="{7C06C204-9F0E-4A4E-B9DD-BC4F956AE4FA}" type="pres">
      <dgm:prSet presAssocID="{B08236F3-708D-47CD-A129-76A26205E511}" presName="childTextBox" presStyleLbl="fgAccFollowNode1" presStyleIdx="1" presStyleCnt="2">
        <dgm:presLayoutVars>
          <dgm:bulletEnabled val="1"/>
        </dgm:presLayoutVars>
      </dgm:prSet>
      <dgm:spPr/>
      <dgm:t>
        <a:bodyPr/>
        <a:lstStyle/>
        <a:p>
          <a:endParaRPr lang="en-US"/>
        </a:p>
      </dgm:t>
    </dgm:pt>
  </dgm:ptLst>
  <dgm:cxnLst>
    <dgm:cxn modelId="{8916A388-5D74-472E-9F88-6E66881BD5E3}" type="presOf" srcId="{327BF22F-F422-4BDB-8989-8430EAC7DF7B}" destId="{7C06C204-9F0E-4A4E-B9DD-BC4F956AE4FA}" srcOrd="0" destOrd="2" presId="urn:microsoft.com/office/officeart/2005/8/layout/process4"/>
    <dgm:cxn modelId="{62A60FD1-0B18-48E7-883C-8D71FDFA8216}" type="presOf" srcId="{1DF0CB34-42B2-4138-BD24-318A0B0EBAF1}" destId="{7C06C204-9F0E-4A4E-B9DD-BC4F956AE4FA}" srcOrd="0" destOrd="1" presId="urn:microsoft.com/office/officeart/2005/8/layout/process4"/>
    <dgm:cxn modelId="{9367652C-899F-43DB-A55A-3126DF7EADC3}" type="presOf" srcId="{82161A11-86E7-4FA9-A7BE-8C3AE82F0CD3}" destId="{6BFB0655-BFEB-427A-AE53-B91E444D71D6}" srcOrd="0" destOrd="4" presId="urn:microsoft.com/office/officeart/2005/8/layout/process4"/>
    <dgm:cxn modelId="{C87228F7-44F5-46E3-95C3-211E76AF33D2}" srcId="{310BA5AB-C526-474D-AFE6-A827152FC990}" destId="{B08236F3-708D-47CD-A129-76A26205E511}" srcOrd="1" destOrd="0" parTransId="{9F30EEA9-EC70-424D-B44A-DA009E3C658E}" sibTransId="{3C9C494F-F317-4A56-B3A8-824F2DFEBAEE}"/>
    <dgm:cxn modelId="{FA593B9D-7520-4E85-9196-4913B818901F}" type="presOf" srcId="{310BA5AB-C526-474D-AFE6-A827152FC990}" destId="{FB6C5C71-2FAA-48AB-B1B8-657E790FDD66}" srcOrd="0" destOrd="0" presId="urn:microsoft.com/office/officeart/2005/8/layout/process4"/>
    <dgm:cxn modelId="{C3AF5CF5-1888-4C8C-9F92-D4E6A91B3367}" type="presOf" srcId="{B08236F3-708D-47CD-A129-76A26205E511}" destId="{7C06C204-9F0E-4A4E-B9DD-BC4F956AE4FA}" srcOrd="0" destOrd="0" presId="urn:microsoft.com/office/officeart/2005/8/layout/process4"/>
    <dgm:cxn modelId="{971410E9-9FAC-4ABB-85E9-D272D710082B}" srcId="{752F2FBF-3923-44F5-A2F9-310B9CCBDC90}" destId="{310BA5AB-C526-474D-AFE6-A827152FC990}" srcOrd="0" destOrd="0" parTransId="{2282BE43-3AF2-4E8B-ABF1-1D66ED37E193}" sibTransId="{C62B7250-C657-430C-95C1-641C384B4696}"/>
    <dgm:cxn modelId="{A5748645-E844-4C06-B57A-4980A9EC7F03}" type="presOf" srcId="{310BA5AB-C526-474D-AFE6-A827152FC990}" destId="{B1D26FB0-CC33-4296-A3D9-D1F9972BDDC4}" srcOrd="1" destOrd="0" presId="urn:microsoft.com/office/officeart/2005/8/layout/process4"/>
    <dgm:cxn modelId="{40DD1DCC-A273-466D-AFEC-E8C9A07B64FC}" srcId="{B08236F3-708D-47CD-A129-76A26205E511}" destId="{2C35B95D-0585-4C6E-85BB-47A4AFA0B7CD}" srcOrd="4" destOrd="0" parTransId="{75D081A0-AD6C-435B-B024-8F8D6603CE0A}" sibTransId="{E9165E51-98AB-4891-A4A9-94582B3C8DEF}"/>
    <dgm:cxn modelId="{C789AF65-C744-44EC-B554-C8F1137C790C}" type="presOf" srcId="{B9EE5154-EF55-4F93-BB22-D1E94AC2E78D}" destId="{6BFB0655-BFEB-427A-AE53-B91E444D71D6}" srcOrd="0" destOrd="2" presId="urn:microsoft.com/office/officeart/2005/8/layout/process4"/>
    <dgm:cxn modelId="{DC8EAFE2-AF06-4748-9A7F-ADB7A391F64A}" type="presOf" srcId="{997D3810-375D-45C2-83F3-1624FCF6A02B}" destId="{6BFB0655-BFEB-427A-AE53-B91E444D71D6}" srcOrd="0" destOrd="0" presId="urn:microsoft.com/office/officeart/2005/8/layout/process4"/>
    <dgm:cxn modelId="{A1C085DF-47C3-4A46-8D2B-B35258CD016A}" srcId="{B08236F3-708D-47CD-A129-76A26205E511}" destId="{327BF22F-F422-4BDB-8989-8430EAC7DF7B}" srcOrd="1" destOrd="0" parTransId="{C52E75E4-521D-494C-ADD4-55748BAAB096}" sibTransId="{8257CEA0-DFD6-489D-99D8-16760AF20C4B}"/>
    <dgm:cxn modelId="{68D4E355-134D-4AE9-B63D-C85C689F79AF}" srcId="{997D3810-375D-45C2-83F3-1624FCF6A02B}" destId="{B9EE5154-EF55-4F93-BB22-D1E94AC2E78D}" srcOrd="1" destOrd="0" parTransId="{3219730D-C215-4389-825E-8CFB6AE1A0E9}" sibTransId="{2BEA7500-F94B-4BBC-9CB2-B9E8BF4B0D7D}"/>
    <dgm:cxn modelId="{8B47B0CD-49A3-4551-8C8D-2FDF65728C45}" type="presOf" srcId="{41C16011-E36B-404C-AC94-2EE97BB54CE2}" destId="{7C06C204-9F0E-4A4E-B9DD-BC4F956AE4FA}" srcOrd="0" destOrd="3" presId="urn:microsoft.com/office/officeart/2005/8/layout/process4"/>
    <dgm:cxn modelId="{7688B449-AB9C-4DCE-AD48-DD92182EC013}" srcId="{310BA5AB-C526-474D-AFE6-A827152FC990}" destId="{997D3810-375D-45C2-83F3-1624FCF6A02B}" srcOrd="0" destOrd="0" parTransId="{7FD769F7-8DBD-476A-997B-0DE2205FD0DC}" sibTransId="{44DD6435-5475-4A8B-9D1F-A5F606C409FC}"/>
    <dgm:cxn modelId="{0FF79916-55DA-48AA-A7BA-D1E4423F80F3}" srcId="{997D3810-375D-45C2-83F3-1624FCF6A02B}" destId="{9B955DCA-9938-45A6-B77A-99F184AC1291}" srcOrd="0" destOrd="0" parTransId="{62A19FC4-77FB-42A1-B0A0-BB5AD6F47088}" sibTransId="{B3C3941B-A7D9-4242-B72A-37C4BDF99F56}"/>
    <dgm:cxn modelId="{ED6E29B8-1E46-41A1-8E2A-B45C59CF9CAC}" srcId="{B08236F3-708D-47CD-A129-76A26205E511}" destId="{D2C41022-CB82-4B6F-8C6D-BD2F6A90CC0A}" srcOrd="3" destOrd="0" parTransId="{4AC081B9-3CC4-4E35-8623-2D3CE4377EE3}" sibTransId="{A744B993-89AE-4C41-BA5F-D3036B671044}"/>
    <dgm:cxn modelId="{2A64613C-472A-4D13-9D26-63723E2E97C6}" type="presOf" srcId="{9B955DCA-9938-45A6-B77A-99F184AC1291}" destId="{6BFB0655-BFEB-427A-AE53-B91E444D71D6}" srcOrd="0" destOrd="1" presId="urn:microsoft.com/office/officeart/2005/8/layout/process4"/>
    <dgm:cxn modelId="{78ACC0A7-AB67-4DAD-B7EE-3D6B7CD48B34}" type="presOf" srcId="{2C35B95D-0585-4C6E-85BB-47A4AFA0B7CD}" destId="{7C06C204-9F0E-4A4E-B9DD-BC4F956AE4FA}" srcOrd="0" destOrd="5" presId="urn:microsoft.com/office/officeart/2005/8/layout/process4"/>
    <dgm:cxn modelId="{FE40EC2C-C14C-4802-AB45-6E2CE370394B}" type="presOf" srcId="{D2C41022-CB82-4B6F-8C6D-BD2F6A90CC0A}" destId="{7C06C204-9F0E-4A4E-B9DD-BC4F956AE4FA}" srcOrd="0" destOrd="4" presId="urn:microsoft.com/office/officeart/2005/8/layout/process4"/>
    <dgm:cxn modelId="{E9C4A0E7-400C-48C9-AE69-5D38FB0F3ED5}" srcId="{B08236F3-708D-47CD-A129-76A26205E511}" destId="{41C16011-E36B-404C-AC94-2EE97BB54CE2}" srcOrd="2" destOrd="0" parTransId="{39D349F0-0C28-4462-A8D5-76A1B78EC676}" sibTransId="{5F085B37-7327-4034-AB64-F03EFBEE23CE}"/>
    <dgm:cxn modelId="{95137BA9-6F05-4137-9C5B-0E8093F2971E}" srcId="{997D3810-375D-45C2-83F3-1624FCF6A02B}" destId="{D3E6C04A-8C3B-4DD0-A892-8D41F64E0BD9}" srcOrd="2" destOrd="0" parTransId="{D1DDBACA-479F-4FDA-9B56-062D21CCBFAE}" sibTransId="{236E8D7B-3C1D-4608-9917-29CB89A1D26E}"/>
    <dgm:cxn modelId="{46CCD0AF-A896-4F66-AE0B-55D2C52DF850}" srcId="{997D3810-375D-45C2-83F3-1624FCF6A02B}" destId="{82161A11-86E7-4FA9-A7BE-8C3AE82F0CD3}" srcOrd="3" destOrd="0" parTransId="{21ED22BE-F34E-4C9B-87C1-583E37BD5C06}" sibTransId="{DB6E1628-9D18-42BA-A986-6868C57F8454}"/>
    <dgm:cxn modelId="{3EFFF555-C43E-4D5C-A30C-916861BE36CB}" type="presOf" srcId="{D3E6C04A-8C3B-4DD0-A892-8D41F64E0BD9}" destId="{6BFB0655-BFEB-427A-AE53-B91E444D71D6}" srcOrd="0" destOrd="3" presId="urn:microsoft.com/office/officeart/2005/8/layout/process4"/>
    <dgm:cxn modelId="{27CFB529-DA5A-4598-B447-9C4B6C125056}" type="presOf" srcId="{752F2FBF-3923-44F5-A2F9-310B9CCBDC90}" destId="{ECACAAB2-E7AD-4787-8512-39A380550A3E}" srcOrd="0" destOrd="0" presId="urn:microsoft.com/office/officeart/2005/8/layout/process4"/>
    <dgm:cxn modelId="{2134E860-17F9-4A21-B473-64CEF5B2A7E2}" srcId="{B08236F3-708D-47CD-A129-76A26205E511}" destId="{1DF0CB34-42B2-4138-BD24-318A0B0EBAF1}" srcOrd="0" destOrd="0" parTransId="{DB946E52-DD39-4CF8-951B-B2218C574AFC}" sibTransId="{8749148E-D678-4FEC-BDB2-EFF223ACBFDC}"/>
    <dgm:cxn modelId="{3E616154-26C2-4E2E-97A8-3DCCE1ACC800}" type="presParOf" srcId="{ECACAAB2-E7AD-4787-8512-39A380550A3E}" destId="{1D47B89F-0B03-43FA-8AC5-FC9B78003578}" srcOrd="0" destOrd="0" presId="urn:microsoft.com/office/officeart/2005/8/layout/process4"/>
    <dgm:cxn modelId="{E2ED0C96-BDA8-42F1-B476-C1AC536EB6CC}" type="presParOf" srcId="{1D47B89F-0B03-43FA-8AC5-FC9B78003578}" destId="{FB6C5C71-2FAA-48AB-B1B8-657E790FDD66}" srcOrd="0" destOrd="0" presId="urn:microsoft.com/office/officeart/2005/8/layout/process4"/>
    <dgm:cxn modelId="{6DA82368-ED84-4F70-9792-A700A696AF6F}" type="presParOf" srcId="{1D47B89F-0B03-43FA-8AC5-FC9B78003578}" destId="{B1D26FB0-CC33-4296-A3D9-D1F9972BDDC4}" srcOrd="1" destOrd="0" presId="urn:microsoft.com/office/officeart/2005/8/layout/process4"/>
    <dgm:cxn modelId="{553D2E50-0A2D-4F1D-9270-225F4017F5B3}" type="presParOf" srcId="{1D47B89F-0B03-43FA-8AC5-FC9B78003578}" destId="{326105D8-F0AB-4DCB-8FB0-823811EB6A5D}" srcOrd="2" destOrd="0" presId="urn:microsoft.com/office/officeart/2005/8/layout/process4"/>
    <dgm:cxn modelId="{49EDDE39-275F-4F2F-A1C2-0DC87D37EA32}" type="presParOf" srcId="{326105D8-F0AB-4DCB-8FB0-823811EB6A5D}" destId="{6BFB0655-BFEB-427A-AE53-B91E444D71D6}" srcOrd="0" destOrd="0" presId="urn:microsoft.com/office/officeart/2005/8/layout/process4"/>
    <dgm:cxn modelId="{A776D3B0-24A0-404C-BAC2-E878DF568AF6}" type="presParOf" srcId="{326105D8-F0AB-4DCB-8FB0-823811EB6A5D}" destId="{7C06C204-9F0E-4A4E-B9DD-BC4F956AE4F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FDB50A5-DB7F-4170-A139-F4CE27BF7206}"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E23A6D83-8207-45A4-B168-3D98FF62262F}">
      <dgm:prSet/>
      <dgm:spPr/>
      <dgm:t>
        <a:bodyPr/>
        <a:lstStyle/>
        <a:p>
          <a:pPr rtl="0"/>
          <a:r>
            <a:rPr lang="en-US" b="1" dirty="0" smtClean="0"/>
            <a:t>Removal Techniques (4-E pg. 4-8)</a:t>
          </a:r>
          <a:endParaRPr lang="en-US" dirty="0"/>
        </a:p>
      </dgm:t>
    </dgm:pt>
    <dgm:pt modelId="{FBC4DD17-85AC-43FF-9D49-842A630E8576}" type="parTrans" cxnId="{2A217A0D-FB45-4971-9932-08F6370753A0}">
      <dgm:prSet/>
      <dgm:spPr/>
      <dgm:t>
        <a:bodyPr/>
        <a:lstStyle/>
        <a:p>
          <a:endParaRPr lang="en-US"/>
        </a:p>
      </dgm:t>
    </dgm:pt>
    <dgm:pt modelId="{046461EE-6A71-46DF-B635-3CF8B59E4D89}" type="sibTrans" cxnId="{2A217A0D-FB45-4971-9932-08F6370753A0}">
      <dgm:prSet/>
      <dgm:spPr/>
      <dgm:t>
        <a:bodyPr/>
        <a:lstStyle/>
        <a:p>
          <a:endParaRPr lang="en-US"/>
        </a:p>
      </dgm:t>
    </dgm:pt>
    <dgm:pt modelId="{179E7C77-A042-4A94-A80B-ED49225BB1ED}">
      <dgm:prSet/>
      <dgm:spPr/>
      <dgm:t>
        <a:bodyPr/>
        <a:lstStyle/>
        <a:p>
          <a:pPr rtl="0"/>
          <a:r>
            <a:rPr lang="en-US" dirty="0" smtClean="0"/>
            <a:t>FOSCs should attempt to remove the contaminant vice containing in place</a:t>
          </a:r>
          <a:endParaRPr lang="en-US" dirty="0"/>
        </a:p>
      </dgm:t>
    </dgm:pt>
    <dgm:pt modelId="{6531814B-09CB-4C94-AD89-DBFF87B5AE20}" type="parTrans" cxnId="{5CC8C9DC-1999-4EBA-B331-946CCB52090D}">
      <dgm:prSet/>
      <dgm:spPr/>
      <dgm:t>
        <a:bodyPr/>
        <a:lstStyle/>
        <a:p>
          <a:endParaRPr lang="en-US"/>
        </a:p>
      </dgm:t>
    </dgm:pt>
    <dgm:pt modelId="{BD91FD15-4A62-4FFB-A4F0-AD1AED6CB6F1}" type="sibTrans" cxnId="{5CC8C9DC-1999-4EBA-B331-946CCB52090D}">
      <dgm:prSet/>
      <dgm:spPr/>
      <dgm:t>
        <a:bodyPr/>
        <a:lstStyle/>
        <a:p>
          <a:endParaRPr lang="en-US"/>
        </a:p>
      </dgm:t>
    </dgm:pt>
    <dgm:pt modelId="{384B97AC-C9AE-46C2-B7F9-CF332E287628}">
      <dgm:prSet/>
      <dgm:spPr/>
      <dgm:t>
        <a:bodyPr/>
        <a:lstStyle/>
        <a:p>
          <a:pPr rtl="0"/>
          <a:r>
            <a:rPr lang="en-US" dirty="0" smtClean="0"/>
            <a:t>Facility release with additional Hazardous waste issues may need to be referred to EPA’s RCRA Inspectors for Corrective Action</a:t>
          </a:r>
          <a:endParaRPr lang="en-US" dirty="0"/>
        </a:p>
      </dgm:t>
    </dgm:pt>
    <dgm:pt modelId="{D4C08723-3DD0-4B50-9649-3806595A7177}" type="parTrans" cxnId="{C72B692E-8F7F-4839-B702-28F6EA3EE869}">
      <dgm:prSet/>
      <dgm:spPr/>
      <dgm:t>
        <a:bodyPr/>
        <a:lstStyle/>
        <a:p>
          <a:endParaRPr lang="en-US"/>
        </a:p>
      </dgm:t>
    </dgm:pt>
    <dgm:pt modelId="{706EE84B-00D2-4D91-9C86-9F47AD290F81}" type="sibTrans" cxnId="{C72B692E-8F7F-4839-B702-28F6EA3EE869}">
      <dgm:prSet/>
      <dgm:spPr/>
      <dgm:t>
        <a:bodyPr/>
        <a:lstStyle/>
        <a:p>
          <a:endParaRPr lang="en-US"/>
        </a:p>
      </dgm:t>
    </dgm:pt>
    <dgm:pt modelId="{708EC7F6-FA53-4F19-93B8-090875BEED76}">
      <dgm:prSet/>
      <dgm:spPr/>
      <dgm:t>
        <a:bodyPr/>
        <a:lstStyle/>
        <a:p>
          <a:pPr rtl="0"/>
          <a:r>
            <a:rPr lang="en-US" b="1" dirty="0" smtClean="0"/>
            <a:t>Referring Releases to EPA</a:t>
          </a:r>
          <a:endParaRPr lang="en-US" dirty="0"/>
        </a:p>
      </dgm:t>
    </dgm:pt>
    <dgm:pt modelId="{88E06F1D-0EF0-4DB7-B644-F4B4A53D1FDF}" type="parTrans" cxnId="{65681925-33E6-4716-A19E-34D7BFEACF56}">
      <dgm:prSet/>
      <dgm:spPr/>
      <dgm:t>
        <a:bodyPr/>
        <a:lstStyle/>
        <a:p>
          <a:endParaRPr lang="en-US"/>
        </a:p>
      </dgm:t>
    </dgm:pt>
    <dgm:pt modelId="{5B7F1823-2057-4844-84D6-325AF05D5895}" type="sibTrans" cxnId="{65681925-33E6-4716-A19E-34D7BFEACF56}">
      <dgm:prSet/>
      <dgm:spPr/>
      <dgm:t>
        <a:bodyPr/>
        <a:lstStyle/>
        <a:p>
          <a:endParaRPr lang="en-US"/>
        </a:p>
      </dgm:t>
    </dgm:pt>
    <dgm:pt modelId="{BE008693-C207-43A0-9C70-81FEFB85D4BA}">
      <dgm:prSet/>
      <dgm:spPr/>
      <dgm:t>
        <a:bodyPr/>
        <a:lstStyle/>
        <a:p>
          <a:pPr rtl="0"/>
          <a:r>
            <a:rPr lang="en-US" dirty="0" smtClean="0"/>
            <a:t>Develop relationships with EPA OSCs (task forces, exercises)</a:t>
          </a:r>
          <a:endParaRPr lang="en-US" dirty="0"/>
        </a:p>
      </dgm:t>
    </dgm:pt>
    <dgm:pt modelId="{E388583A-8F12-4CAC-A758-4C49CBEA36A2}" type="parTrans" cxnId="{88C5B890-3A8A-4F5A-BFE1-675C0DEF9BE0}">
      <dgm:prSet/>
      <dgm:spPr/>
      <dgm:t>
        <a:bodyPr/>
        <a:lstStyle/>
        <a:p>
          <a:endParaRPr lang="en-US"/>
        </a:p>
      </dgm:t>
    </dgm:pt>
    <dgm:pt modelId="{D2A4374F-3DBE-4D1A-BF75-E05676F8AAC3}" type="sibTrans" cxnId="{88C5B890-3A8A-4F5A-BFE1-675C0DEF9BE0}">
      <dgm:prSet/>
      <dgm:spPr/>
      <dgm:t>
        <a:bodyPr/>
        <a:lstStyle/>
        <a:p>
          <a:endParaRPr lang="en-US"/>
        </a:p>
      </dgm:t>
    </dgm:pt>
    <dgm:pt modelId="{26068AAD-D78C-4262-97DC-F28CFBCEE7E8}">
      <dgm:prSet/>
      <dgm:spPr/>
      <dgm:t>
        <a:bodyPr/>
        <a:lstStyle/>
        <a:p>
          <a:pPr rtl="0"/>
          <a:r>
            <a:rPr lang="en-US" dirty="0" smtClean="0"/>
            <a:t>EPA OSCs are not first responders, don’t have lofty expectations</a:t>
          </a:r>
          <a:endParaRPr lang="en-US" dirty="0"/>
        </a:p>
      </dgm:t>
    </dgm:pt>
    <dgm:pt modelId="{4A612D02-F28F-457E-AEC2-96FE77917F3F}" type="parTrans" cxnId="{FFAB93F0-BB0E-42BF-88BF-75C900576027}">
      <dgm:prSet/>
      <dgm:spPr/>
      <dgm:t>
        <a:bodyPr/>
        <a:lstStyle/>
        <a:p>
          <a:endParaRPr lang="en-US"/>
        </a:p>
      </dgm:t>
    </dgm:pt>
    <dgm:pt modelId="{CE99BCAA-79AF-4859-AA6D-2F2651772B7D}" type="sibTrans" cxnId="{FFAB93F0-BB0E-42BF-88BF-75C900576027}">
      <dgm:prSet/>
      <dgm:spPr/>
      <dgm:t>
        <a:bodyPr/>
        <a:lstStyle/>
        <a:p>
          <a:endParaRPr lang="en-US"/>
        </a:p>
      </dgm:t>
    </dgm:pt>
    <dgm:pt modelId="{01035260-7181-40ED-A032-3A51B3152916}">
      <dgm:prSet/>
      <dgm:spPr/>
      <dgm:t>
        <a:bodyPr/>
        <a:lstStyle/>
        <a:p>
          <a:pPr rtl="0"/>
          <a:r>
            <a:rPr lang="en-US" dirty="0" smtClean="0"/>
            <a:t>Initiate interaction early during an incident were hand-off may be required</a:t>
          </a:r>
          <a:endParaRPr lang="en-US" dirty="0"/>
        </a:p>
      </dgm:t>
    </dgm:pt>
    <dgm:pt modelId="{EB5BE33E-8DE4-4E1A-A149-7599A44EA3A4}" type="parTrans" cxnId="{F87A496F-2F36-44E0-BC96-AA55D30FA60F}">
      <dgm:prSet/>
      <dgm:spPr/>
      <dgm:t>
        <a:bodyPr/>
        <a:lstStyle/>
        <a:p>
          <a:endParaRPr lang="en-US"/>
        </a:p>
      </dgm:t>
    </dgm:pt>
    <dgm:pt modelId="{4D1502B6-7470-4CF7-9A8A-4A9FA312AB69}" type="sibTrans" cxnId="{F87A496F-2F36-44E0-BC96-AA55D30FA60F}">
      <dgm:prSet/>
      <dgm:spPr/>
      <dgm:t>
        <a:bodyPr/>
        <a:lstStyle/>
        <a:p>
          <a:endParaRPr lang="en-US"/>
        </a:p>
      </dgm:t>
    </dgm:pt>
    <dgm:pt modelId="{9741548D-CD36-42CD-A439-0C3D0BFBD322}">
      <dgm:prSet/>
      <dgm:spPr/>
      <dgm:t>
        <a:bodyPr/>
        <a:lstStyle/>
        <a:p>
          <a:pPr rtl="0"/>
          <a:r>
            <a:rPr lang="en-US" dirty="0" smtClean="0"/>
            <a:t>Four occasions exist for which the CG may refer to EPA for action</a:t>
          </a:r>
          <a:endParaRPr lang="en-US" dirty="0"/>
        </a:p>
      </dgm:t>
    </dgm:pt>
    <dgm:pt modelId="{5AC7E056-7614-4DF8-8BB9-A32230A9ABB1}" type="parTrans" cxnId="{4FEE9498-9C06-490F-86B3-CD754D38268F}">
      <dgm:prSet/>
      <dgm:spPr/>
      <dgm:t>
        <a:bodyPr/>
        <a:lstStyle/>
        <a:p>
          <a:endParaRPr lang="en-US"/>
        </a:p>
      </dgm:t>
    </dgm:pt>
    <dgm:pt modelId="{5906140B-7F33-4D53-9BF3-60684F2EE2D3}" type="sibTrans" cxnId="{4FEE9498-9C06-490F-86B3-CD754D38268F}">
      <dgm:prSet/>
      <dgm:spPr/>
      <dgm:t>
        <a:bodyPr/>
        <a:lstStyle/>
        <a:p>
          <a:endParaRPr lang="en-US"/>
        </a:p>
      </dgm:t>
    </dgm:pt>
    <dgm:pt modelId="{0AA060D9-0F69-4410-8F16-03350AA9EA8C}">
      <dgm:prSet/>
      <dgm:spPr/>
      <dgm:t>
        <a:bodyPr/>
        <a:lstStyle/>
        <a:p>
          <a:pPr rtl="0"/>
          <a:r>
            <a:rPr lang="en-US" dirty="0" smtClean="0"/>
            <a:t>Read: 4-F-1,2,3,4 pg. 4-8,9</a:t>
          </a:r>
          <a:endParaRPr lang="en-US" dirty="0"/>
        </a:p>
      </dgm:t>
    </dgm:pt>
    <dgm:pt modelId="{09C04DB1-260D-4F40-A222-181987759A5C}" type="parTrans" cxnId="{49BF5B46-5A74-413E-8C35-80BDBA1AE6E5}">
      <dgm:prSet/>
      <dgm:spPr/>
      <dgm:t>
        <a:bodyPr/>
        <a:lstStyle/>
        <a:p>
          <a:endParaRPr lang="en-US"/>
        </a:p>
      </dgm:t>
    </dgm:pt>
    <dgm:pt modelId="{1C98C942-54B9-431D-A495-AB2FDF2C0922}" type="sibTrans" cxnId="{49BF5B46-5A74-413E-8C35-80BDBA1AE6E5}">
      <dgm:prSet/>
      <dgm:spPr/>
      <dgm:t>
        <a:bodyPr/>
        <a:lstStyle/>
        <a:p>
          <a:endParaRPr lang="en-US"/>
        </a:p>
      </dgm:t>
    </dgm:pt>
    <dgm:pt modelId="{005ECFC4-52E1-4B56-8142-EC743B4DBE8C}" type="pres">
      <dgm:prSet presAssocID="{8FDB50A5-DB7F-4170-A139-F4CE27BF7206}" presName="linear" presStyleCnt="0">
        <dgm:presLayoutVars>
          <dgm:animLvl val="lvl"/>
          <dgm:resizeHandles val="exact"/>
        </dgm:presLayoutVars>
      </dgm:prSet>
      <dgm:spPr/>
      <dgm:t>
        <a:bodyPr/>
        <a:lstStyle/>
        <a:p>
          <a:endParaRPr lang="en-US"/>
        </a:p>
      </dgm:t>
    </dgm:pt>
    <dgm:pt modelId="{0A99CBFB-ACED-40ED-B12A-5FDE9CC25B05}" type="pres">
      <dgm:prSet presAssocID="{E23A6D83-8207-45A4-B168-3D98FF62262F}" presName="parentText" presStyleLbl="node1" presStyleIdx="0" presStyleCnt="2">
        <dgm:presLayoutVars>
          <dgm:chMax val="0"/>
          <dgm:bulletEnabled val="1"/>
        </dgm:presLayoutVars>
      </dgm:prSet>
      <dgm:spPr/>
      <dgm:t>
        <a:bodyPr/>
        <a:lstStyle/>
        <a:p>
          <a:endParaRPr lang="en-US"/>
        </a:p>
      </dgm:t>
    </dgm:pt>
    <dgm:pt modelId="{669A8A81-EB45-4DFE-95D1-74066D78D4F3}" type="pres">
      <dgm:prSet presAssocID="{E23A6D83-8207-45A4-B168-3D98FF62262F}" presName="childText" presStyleLbl="revTx" presStyleIdx="0" presStyleCnt="2">
        <dgm:presLayoutVars>
          <dgm:bulletEnabled val="1"/>
        </dgm:presLayoutVars>
      </dgm:prSet>
      <dgm:spPr/>
      <dgm:t>
        <a:bodyPr/>
        <a:lstStyle/>
        <a:p>
          <a:endParaRPr lang="en-US"/>
        </a:p>
      </dgm:t>
    </dgm:pt>
    <dgm:pt modelId="{3D5C5A05-D521-4F67-9F1A-E155D6683939}" type="pres">
      <dgm:prSet presAssocID="{708EC7F6-FA53-4F19-93B8-090875BEED76}" presName="parentText" presStyleLbl="node1" presStyleIdx="1" presStyleCnt="2">
        <dgm:presLayoutVars>
          <dgm:chMax val="0"/>
          <dgm:bulletEnabled val="1"/>
        </dgm:presLayoutVars>
      </dgm:prSet>
      <dgm:spPr/>
      <dgm:t>
        <a:bodyPr/>
        <a:lstStyle/>
        <a:p>
          <a:endParaRPr lang="en-US"/>
        </a:p>
      </dgm:t>
    </dgm:pt>
    <dgm:pt modelId="{4D5E2CE3-722B-4439-B56E-A9E32CACD714}" type="pres">
      <dgm:prSet presAssocID="{708EC7F6-FA53-4F19-93B8-090875BEED76}" presName="childText" presStyleLbl="revTx" presStyleIdx="1" presStyleCnt="2">
        <dgm:presLayoutVars>
          <dgm:bulletEnabled val="1"/>
        </dgm:presLayoutVars>
      </dgm:prSet>
      <dgm:spPr/>
      <dgm:t>
        <a:bodyPr/>
        <a:lstStyle/>
        <a:p>
          <a:endParaRPr lang="en-US"/>
        </a:p>
      </dgm:t>
    </dgm:pt>
  </dgm:ptLst>
  <dgm:cxnLst>
    <dgm:cxn modelId="{3478D1C5-9892-4EA2-BBF3-EF3A10ADAAB2}" type="presOf" srcId="{0AA060D9-0F69-4410-8F16-03350AA9EA8C}" destId="{4D5E2CE3-722B-4439-B56E-A9E32CACD714}" srcOrd="0" destOrd="4" presId="urn:microsoft.com/office/officeart/2005/8/layout/vList2"/>
    <dgm:cxn modelId="{197FC6DC-6717-4ACC-B51F-A5B10394A191}" type="presOf" srcId="{BE008693-C207-43A0-9C70-81FEFB85D4BA}" destId="{4D5E2CE3-722B-4439-B56E-A9E32CACD714}" srcOrd="0" destOrd="0" presId="urn:microsoft.com/office/officeart/2005/8/layout/vList2"/>
    <dgm:cxn modelId="{5C0E4462-FC94-446A-9602-662F44997A76}" type="presOf" srcId="{26068AAD-D78C-4262-97DC-F28CFBCEE7E8}" destId="{4D5E2CE3-722B-4439-B56E-A9E32CACD714}" srcOrd="0" destOrd="1" presId="urn:microsoft.com/office/officeart/2005/8/layout/vList2"/>
    <dgm:cxn modelId="{FFAB93F0-BB0E-42BF-88BF-75C900576027}" srcId="{708EC7F6-FA53-4F19-93B8-090875BEED76}" destId="{26068AAD-D78C-4262-97DC-F28CFBCEE7E8}" srcOrd="1" destOrd="0" parTransId="{4A612D02-F28F-457E-AEC2-96FE77917F3F}" sibTransId="{CE99BCAA-79AF-4859-AA6D-2F2651772B7D}"/>
    <dgm:cxn modelId="{65681925-33E6-4716-A19E-34D7BFEACF56}" srcId="{8FDB50A5-DB7F-4170-A139-F4CE27BF7206}" destId="{708EC7F6-FA53-4F19-93B8-090875BEED76}" srcOrd="1" destOrd="0" parTransId="{88E06F1D-0EF0-4DB7-B644-F4B4A53D1FDF}" sibTransId="{5B7F1823-2057-4844-84D6-325AF05D5895}"/>
    <dgm:cxn modelId="{DE67F0C6-25A2-4935-9375-033E351A7717}" type="presOf" srcId="{179E7C77-A042-4A94-A80B-ED49225BB1ED}" destId="{669A8A81-EB45-4DFE-95D1-74066D78D4F3}" srcOrd="0" destOrd="0" presId="urn:microsoft.com/office/officeart/2005/8/layout/vList2"/>
    <dgm:cxn modelId="{A319EA6D-C7DF-43E1-869F-06CA9A3A5D2F}" type="presOf" srcId="{E23A6D83-8207-45A4-B168-3D98FF62262F}" destId="{0A99CBFB-ACED-40ED-B12A-5FDE9CC25B05}" srcOrd="0" destOrd="0" presId="urn:microsoft.com/office/officeart/2005/8/layout/vList2"/>
    <dgm:cxn modelId="{4FEE9498-9C06-490F-86B3-CD754D38268F}" srcId="{708EC7F6-FA53-4F19-93B8-090875BEED76}" destId="{9741548D-CD36-42CD-A439-0C3D0BFBD322}" srcOrd="3" destOrd="0" parTransId="{5AC7E056-7614-4DF8-8BB9-A32230A9ABB1}" sibTransId="{5906140B-7F33-4D53-9BF3-60684F2EE2D3}"/>
    <dgm:cxn modelId="{0C570A54-C33A-49FC-A667-79F450E02EEE}" type="presOf" srcId="{8FDB50A5-DB7F-4170-A139-F4CE27BF7206}" destId="{005ECFC4-52E1-4B56-8142-EC743B4DBE8C}" srcOrd="0" destOrd="0" presId="urn:microsoft.com/office/officeart/2005/8/layout/vList2"/>
    <dgm:cxn modelId="{F87A496F-2F36-44E0-BC96-AA55D30FA60F}" srcId="{708EC7F6-FA53-4F19-93B8-090875BEED76}" destId="{01035260-7181-40ED-A032-3A51B3152916}" srcOrd="2" destOrd="0" parTransId="{EB5BE33E-8DE4-4E1A-A149-7599A44EA3A4}" sibTransId="{4D1502B6-7470-4CF7-9A8A-4A9FA312AB69}"/>
    <dgm:cxn modelId="{F51CBDE9-42E6-4E29-B9DC-4ADF161B7E59}" type="presOf" srcId="{9741548D-CD36-42CD-A439-0C3D0BFBD322}" destId="{4D5E2CE3-722B-4439-B56E-A9E32CACD714}" srcOrd="0" destOrd="3" presId="urn:microsoft.com/office/officeart/2005/8/layout/vList2"/>
    <dgm:cxn modelId="{6B043C14-58C3-464B-B846-85280DED82F3}" type="presOf" srcId="{384B97AC-C9AE-46C2-B7F9-CF332E287628}" destId="{669A8A81-EB45-4DFE-95D1-74066D78D4F3}" srcOrd="0" destOrd="1" presId="urn:microsoft.com/office/officeart/2005/8/layout/vList2"/>
    <dgm:cxn modelId="{49BF5B46-5A74-413E-8C35-80BDBA1AE6E5}" srcId="{708EC7F6-FA53-4F19-93B8-090875BEED76}" destId="{0AA060D9-0F69-4410-8F16-03350AA9EA8C}" srcOrd="4" destOrd="0" parTransId="{09C04DB1-260D-4F40-A222-181987759A5C}" sibTransId="{1C98C942-54B9-431D-A495-AB2FDF2C0922}"/>
    <dgm:cxn modelId="{DC9DD9EA-7F86-4B5A-BDF6-FA1FE98830FA}" type="presOf" srcId="{708EC7F6-FA53-4F19-93B8-090875BEED76}" destId="{3D5C5A05-D521-4F67-9F1A-E155D6683939}" srcOrd="0" destOrd="0" presId="urn:microsoft.com/office/officeart/2005/8/layout/vList2"/>
    <dgm:cxn modelId="{C72B692E-8F7F-4839-B702-28F6EA3EE869}" srcId="{E23A6D83-8207-45A4-B168-3D98FF62262F}" destId="{384B97AC-C9AE-46C2-B7F9-CF332E287628}" srcOrd="1" destOrd="0" parTransId="{D4C08723-3DD0-4B50-9649-3806595A7177}" sibTransId="{706EE84B-00D2-4D91-9C86-9F47AD290F81}"/>
    <dgm:cxn modelId="{5CC8C9DC-1999-4EBA-B331-946CCB52090D}" srcId="{E23A6D83-8207-45A4-B168-3D98FF62262F}" destId="{179E7C77-A042-4A94-A80B-ED49225BB1ED}" srcOrd="0" destOrd="0" parTransId="{6531814B-09CB-4C94-AD89-DBFF87B5AE20}" sibTransId="{BD91FD15-4A62-4FFB-A4F0-AD1AED6CB6F1}"/>
    <dgm:cxn modelId="{2A217A0D-FB45-4971-9932-08F6370753A0}" srcId="{8FDB50A5-DB7F-4170-A139-F4CE27BF7206}" destId="{E23A6D83-8207-45A4-B168-3D98FF62262F}" srcOrd="0" destOrd="0" parTransId="{FBC4DD17-85AC-43FF-9D49-842A630E8576}" sibTransId="{046461EE-6A71-46DF-B635-3CF8B59E4D89}"/>
    <dgm:cxn modelId="{88C5B890-3A8A-4F5A-BFE1-675C0DEF9BE0}" srcId="{708EC7F6-FA53-4F19-93B8-090875BEED76}" destId="{BE008693-C207-43A0-9C70-81FEFB85D4BA}" srcOrd="0" destOrd="0" parTransId="{E388583A-8F12-4CAC-A758-4C49CBEA36A2}" sibTransId="{D2A4374F-3DBE-4D1A-BF75-E05676F8AAC3}"/>
    <dgm:cxn modelId="{CAC94C47-5CF4-47A7-8761-CBD17A918A44}" type="presOf" srcId="{01035260-7181-40ED-A032-3A51B3152916}" destId="{4D5E2CE3-722B-4439-B56E-A9E32CACD714}" srcOrd="0" destOrd="2" presId="urn:microsoft.com/office/officeart/2005/8/layout/vList2"/>
    <dgm:cxn modelId="{347B4B7F-5182-49E5-9057-80AD9F30F255}" type="presParOf" srcId="{005ECFC4-52E1-4B56-8142-EC743B4DBE8C}" destId="{0A99CBFB-ACED-40ED-B12A-5FDE9CC25B05}" srcOrd="0" destOrd="0" presId="urn:microsoft.com/office/officeart/2005/8/layout/vList2"/>
    <dgm:cxn modelId="{14D28885-D4B7-4C23-ABCE-37FEF21D70C3}" type="presParOf" srcId="{005ECFC4-52E1-4B56-8142-EC743B4DBE8C}" destId="{669A8A81-EB45-4DFE-95D1-74066D78D4F3}" srcOrd="1" destOrd="0" presId="urn:microsoft.com/office/officeart/2005/8/layout/vList2"/>
    <dgm:cxn modelId="{60A297F4-809F-469C-A0B9-9356A4A86B73}" type="presParOf" srcId="{005ECFC4-52E1-4B56-8142-EC743B4DBE8C}" destId="{3D5C5A05-D521-4F67-9F1A-E155D6683939}" srcOrd="2" destOrd="0" presId="urn:microsoft.com/office/officeart/2005/8/layout/vList2"/>
    <dgm:cxn modelId="{C5879F1C-1728-4564-83E4-6FA31D77BBEC}" type="presParOf" srcId="{005ECFC4-52E1-4B56-8142-EC743B4DBE8C}" destId="{4D5E2CE3-722B-4439-B56E-A9E32CACD71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4DDBA37-E318-48F8-A427-90A62E7319A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5664E334-9BEA-48F8-BE5A-78059BAF6F9A}">
      <dgm:prSet/>
      <dgm:spPr/>
      <dgm:t>
        <a:bodyPr/>
        <a:lstStyle/>
        <a:p>
          <a:pPr rtl="0"/>
          <a:r>
            <a:rPr lang="en-US" b="1" dirty="0" smtClean="0"/>
            <a:t>CERCLA §106 Administrative Orders</a:t>
          </a:r>
          <a:endParaRPr lang="en-US" dirty="0"/>
        </a:p>
      </dgm:t>
    </dgm:pt>
    <dgm:pt modelId="{69400C2E-B4E5-4FAC-94EB-D35FE6D66B21}" type="parTrans" cxnId="{F65F431C-FF5E-4F5A-BC22-6401889BB8A0}">
      <dgm:prSet/>
      <dgm:spPr/>
      <dgm:t>
        <a:bodyPr/>
        <a:lstStyle/>
        <a:p>
          <a:endParaRPr lang="en-US"/>
        </a:p>
      </dgm:t>
    </dgm:pt>
    <dgm:pt modelId="{1303A35E-4D64-4CB3-9654-78A846788B76}" type="sibTrans" cxnId="{F65F431C-FF5E-4F5A-BC22-6401889BB8A0}">
      <dgm:prSet/>
      <dgm:spPr/>
      <dgm:t>
        <a:bodyPr/>
        <a:lstStyle/>
        <a:p>
          <a:endParaRPr lang="en-US"/>
        </a:p>
      </dgm:t>
    </dgm:pt>
    <dgm:pt modelId="{CAE8FB4C-9171-41D9-90C9-01CD67D698D5}">
      <dgm:prSet/>
      <dgm:spPr/>
      <dgm:t>
        <a:bodyPr/>
        <a:lstStyle/>
        <a:p>
          <a:pPr rtl="0"/>
          <a:r>
            <a:rPr lang="en-US" dirty="0" smtClean="0"/>
            <a:t>Read: 5-A-1 pg. 5-1</a:t>
          </a:r>
          <a:endParaRPr lang="en-US" dirty="0"/>
        </a:p>
      </dgm:t>
    </dgm:pt>
    <dgm:pt modelId="{83D53C06-54C4-413F-B86C-DEB0C74D3AE0}" type="parTrans" cxnId="{A4EC9E64-06B7-4237-A05E-4E763AB71DBD}">
      <dgm:prSet/>
      <dgm:spPr/>
      <dgm:t>
        <a:bodyPr/>
        <a:lstStyle/>
        <a:p>
          <a:endParaRPr lang="en-US"/>
        </a:p>
      </dgm:t>
    </dgm:pt>
    <dgm:pt modelId="{4859EEEE-43E5-4A66-B37B-9572C08068E0}" type="sibTrans" cxnId="{A4EC9E64-06B7-4237-A05E-4E763AB71DBD}">
      <dgm:prSet/>
      <dgm:spPr/>
      <dgm:t>
        <a:bodyPr/>
        <a:lstStyle/>
        <a:p>
          <a:endParaRPr lang="en-US"/>
        </a:p>
      </dgm:t>
    </dgm:pt>
    <dgm:pt modelId="{470E4D70-F874-454A-A0DF-840E6C11FF39}">
      <dgm:prSet/>
      <dgm:spPr/>
      <dgm:t>
        <a:bodyPr/>
        <a:lstStyle/>
        <a:p>
          <a:pPr rtl="0"/>
          <a:r>
            <a:rPr lang="en-US" dirty="0" smtClean="0"/>
            <a:t>Conditions for Issuance</a:t>
          </a:r>
          <a:endParaRPr lang="en-US" dirty="0"/>
        </a:p>
      </dgm:t>
    </dgm:pt>
    <dgm:pt modelId="{DA60E2B4-BA66-4CEF-9D91-7CFE1877A15B}" type="parTrans" cxnId="{9248CFEB-D37D-49C0-A136-651BF7568074}">
      <dgm:prSet/>
      <dgm:spPr/>
      <dgm:t>
        <a:bodyPr/>
        <a:lstStyle/>
        <a:p>
          <a:endParaRPr lang="en-US"/>
        </a:p>
      </dgm:t>
    </dgm:pt>
    <dgm:pt modelId="{7768542D-5FC4-4AD9-92D9-5E99E4AFA1CA}" type="sibTrans" cxnId="{9248CFEB-D37D-49C0-A136-651BF7568074}">
      <dgm:prSet/>
      <dgm:spPr/>
      <dgm:t>
        <a:bodyPr/>
        <a:lstStyle/>
        <a:p>
          <a:endParaRPr lang="en-US"/>
        </a:p>
      </dgm:t>
    </dgm:pt>
    <dgm:pt modelId="{3708F398-FF30-4B03-96C5-825B6F270FAF}">
      <dgm:prSet/>
      <dgm:spPr/>
      <dgm:t>
        <a:bodyPr/>
        <a:lstStyle/>
        <a:p>
          <a:pPr rtl="0"/>
          <a:r>
            <a:rPr lang="en-US" dirty="0" smtClean="0"/>
            <a:t>Does not extend to releases from vessels</a:t>
          </a:r>
          <a:endParaRPr lang="en-US" dirty="0"/>
        </a:p>
      </dgm:t>
    </dgm:pt>
    <dgm:pt modelId="{7A2E1C33-011D-4A23-BAE8-EAB860E49B8A}" type="parTrans" cxnId="{DC329D5D-3060-47E8-A109-7C0AEB78D31E}">
      <dgm:prSet/>
      <dgm:spPr/>
      <dgm:t>
        <a:bodyPr/>
        <a:lstStyle/>
        <a:p>
          <a:endParaRPr lang="en-US"/>
        </a:p>
      </dgm:t>
    </dgm:pt>
    <dgm:pt modelId="{8369C4F1-A00B-4C27-8D5F-CB8633D3837C}" type="sibTrans" cxnId="{DC329D5D-3060-47E8-A109-7C0AEB78D31E}">
      <dgm:prSet/>
      <dgm:spPr/>
      <dgm:t>
        <a:bodyPr/>
        <a:lstStyle/>
        <a:p>
          <a:endParaRPr lang="en-US"/>
        </a:p>
      </dgm:t>
    </dgm:pt>
    <dgm:pt modelId="{4D5F939D-626D-4A87-B318-CB1623F88223}">
      <dgm:prSet/>
      <dgm:spPr/>
      <dgm:t>
        <a:bodyPr/>
        <a:lstStyle/>
        <a:p>
          <a:pPr rtl="0"/>
          <a:r>
            <a:rPr lang="en-US" dirty="0" smtClean="0"/>
            <a:t>Exception to this rule defines ‘facility’ as where vessel releases came to rest</a:t>
          </a:r>
          <a:endParaRPr lang="en-US" dirty="0"/>
        </a:p>
      </dgm:t>
    </dgm:pt>
    <dgm:pt modelId="{B081EE6F-621B-4735-8F7D-6C5FC23BEC7B}" type="parTrans" cxnId="{F4822B24-26C2-4C3A-924E-D6541682D79C}">
      <dgm:prSet/>
      <dgm:spPr/>
      <dgm:t>
        <a:bodyPr/>
        <a:lstStyle/>
        <a:p>
          <a:endParaRPr lang="en-US"/>
        </a:p>
      </dgm:t>
    </dgm:pt>
    <dgm:pt modelId="{D99F9C01-9A4C-476E-A99F-404C62977BE4}" type="sibTrans" cxnId="{F4822B24-26C2-4C3A-924E-D6541682D79C}">
      <dgm:prSet/>
      <dgm:spPr/>
      <dgm:t>
        <a:bodyPr/>
        <a:lstStyle/>
        <a:p>
          <a:endParaRPr lang="en-US"/>
        </a:p>
      </dgm:t>
    </dgm:pt>
    <dgm:pt modelId="{E6078243-3DCC-4106-8AD6-43DC711BCD88}">
      <dgm:prSet/>
      <dgm:spPr/>
      <dgm:t>
        <a:bodyPr/>
        <a:lstStyle/>
        <a:p>
          <a:pPr rtl="0"/>
          <a:r>
            <a:rPr lang="en-US" dirty="0" smtClean="0"/>
            <a:t>Unilateral Administrative Orders</a:t>
          </a:r>
          <a:endParaRPr lang="en-US" dirty="0"/>
        </a:p>
      </dgm:t>
    </dgm:pt>
    <dgm:pt modelId="{98956B16-955A-4000-A9C5-09B18645F672}" type="parTrans" cxnId="{60629FD1-1AD4-40C2-8556-E0A326D48743}">
      <dgm:prSet/>
      <dgm:spPr/>
      <dgm:t>
        <a:bodyPr/>
        <a:lstStyle/>
        <a:p>
          <a:endParaRPr lang="en-US"/>
        </a:p>
      </dgm:t>
    </dgm:pt>
    <dgm:pt modelId="{1A982CEB-9E73-4564-A332-1127A535BE49}" type="sibTrans" cxnId="{60629FD1-1AD4-40C2-8556-E0A326D48743}">
      <dgm:prSet/>
      <dgm:spPr/>
      <dgm:t>
        <a:bodyPr/>
        <a:lstStyle/>
        <a:p>
          <a:endParaRPr lang="en-US"/>
        </a:p>
      </dgm:t>
    </dgm:pt>
    <dgm:pt modelId="{7EDFA8AA-D528-4A46-915F-DB063337DD9B}">
      <dgm:prSet/>
      <dgm:spPr/>
      <dgm:t>
        <a:bodyPr/>
        <a:lstStyle/>
        <a:p>
          <a:pPr rtl="0"/>
          <a:r>
            <a:rPr lang="en-US" dirty="0" smtClean="0"/>
            <a:t>Largest contributors of waste at a site</a:t>
          </a:r>
          <a:endParaRPr lang="en-US" dirty="0"/>
        </a:p>
      </dgm:t>
    </dgm:pt>
    <dgm:pt modelId="{ADEA15A8-7BBB-4B69-BB2C-192240010C83}" type="parTrans" cxnId="{E6D14488-4395-4518-ADA7-DBAC4E5257D9}">
      <dgm:prSet/>
      <dgm:spPr/>
      <dgm:t>
        <a:bodyPr/>
        <a:lstStyle/>
        <a:p>
          <a:endParaRPr lang="en-US"/>
        </a:p>
      </dgm:t>
    </dgm:pt>
    <dgm:pt modelId="{3256F438-DE0B-4BA7-8544-3FFB5392B337}" type="sibTrans" cxnId="{E6D14488-4395-4518-ADA7-DBAC4E5257D9}">
      <dgm:prSet/>
      <dgm:spPr/>
      <dgm:t>
        <a:bodyPr/>
        <a:lstStyle/>
        <a:p>
          <a:endParaRPr lang="en-US"/>
        </a:p>
      </dgm:t>
    </dgm:pt>
    <dgm:pt modelId="{BEC84BA3-0472-4BB9-AA32-31C7F638DA13}">
      <dgm:prSet/>
      <dgm:spPr/>
      <dgm:t>
        <a:bodyPr/>
        <a:lstStyle/>
        <a:p>
          <a:pPr rtl="0"/>
          <a:r>
            <a:rPr lang="en-US" dirty="0" smtClean="0"/>
            <a:t>Financially viable</a:t>
          </a:r>
          <a:endParaRPr lang="en-US" dirty="0"/>
        </a:p>
      </dgm:t>
    </dgm:pt>
    <dgm:pt modelId="{ECFF1689-BB96-4280-9E8B-E3B8C44C4FBF}" type="parTrans" cxnId="{D817EDEF-4E24-489B-98C1-36058EEE2950}">
      <dgm:prSet/>
      <dgm:spPr/>
      <dgm:t>
        <a:bodyPr/>
        <a:lstStyle/>
        <a:p>
          <a:endParaRPr lang="en-US"/>
        </a:p>
      </dgm:t>
    </dgm:pt>
    <dgm:pt modelId="{E3A359FE-0BE4-44EB-8F2C-415014BA58F0}" type="sibTrans" cxnId="{D817EDEF-4E24-489B-98C1-36058EEE2950}">
      <dgm:prSet/>
      <dgm:spPr/>
      <dgm:t>
        <a:bodyPr/>
        <a:lstStyle/>
        <a:p>
          <a:endParaRPr lang="en-US"/>
        </a:p>
      </dgm:t>
    </dgm:pt>
    <dgm:pt modelId="{9EA2B5F4-3992-42F5-953B-5C2A9525DAE3}">
      <dgm:prSet/>
      <dgm:spPr/>
      <dgm:t>
        <a:bodyPr/>
        <a:lstStyle/>
        <a:p>
          <a:pPr rtl="0"/>
          <a:r>
            <a:rPr lang="en-US" dirty="0" smtClean="0"/>
            <a:t>Substantial evidence of liability</a:t>
          </a:r>
          <a:endParaRPr lang="en-US" dirty="0"/>
        </a:p>
      </dgm:t>
    </dgm:pt>
    <dgm:pt modelId="{61D8EBB9-4B13-4D7B-95AB-21920FA30105}" type="parTrans" cxnId="{099944B8-81EA-4F66-9273-1C96982730B8}">
      <dgm:prSet/>
      <dgm:spPr/>
      <dgm:t>
        <a:bodyPr/>
        <a:lstStyle/>
        <a:p>
          <a:endParaRPr lang="en-US"/>
        </a:p>
      </dgm:t>
    </dgm:pt>
    <dgm:pt modelId="{BE12585D-2125-4978-BAB4-5BDAA2AEC5E5}" type="sibTrans" cxnId="{099944B8-81EA-4F66-9273-1C96982730B8}">
      <dgm:prSet/>
      <dgm:spPr/>
      <dgm:t>
        <a:bodyPr/>
        <a:lstStyle/>
        <a:p>
          <a:endParaRPr lang="en-US"/>
        </a:p>
      </dgm:t>
    </dgm:pt>
    <dgm:pt modelId="{AB83C8E8-4982-4A76-9ED9-D41FF99DBD74}">
      <dgm:prSet/>
      <dgm:spPr/>
      <dgm:t>
        <a:bodyPr/>
        <a:lstStyle/>
        <a:p>
          <a:pPr rtl="0"/>
          <a:r>
            <a:rPr lang="en-US" dirty="0" smtClean="0"/>
            <a:t>Failure to comply up to $37,500/day of violation</a:t>
          </a:r>
          <a:endParaRPr lang="en-US" dirty="0"/>
        </a:p>
      </dgm:t>
    </dgm:pt>
    <dgm:pt modelId="{E1E23279-140E-4A18-8198-2A45E97C3E34}" type="parTrans" cxnId="{1A23384C-C591-4E7C-961D-9091DCC7C796}">
      <dgm:prSet/>
      <dgm:spPr/>
      <dgm:t>
        <a:bodyPr/>
        <a:lstStyle/>
        <a:p>
          <a:endParaRPr lang="en-US"/>
        </a:p>
      </dgm:t>
    </dgm:pt>
    <dgm:pt modelId="{E91723C6-6EC7-47DB-AE3E-4F98E29216AE}" type="sibTrans" cxnId="{1A23384C-C591-4E7C-961D-9091DCC7C796}">
      <dgm:prSet/>
      <dgm:spPr/>
      <dgm:t>
        <a:bodyPr/>
        <a:lstStyle/>
        <a:p>
          <a:endParaRPr lang="en-US"/>
        </a:p>
      </dgm:t>
    </dgm:pt>
    <dgm:pt modelId="{D7638980-4708-41A1-9707-58E96C4DEFAF}">
      <dgm:prSet/>
      <dgm:spPr/>
      <dgm:t>
        <a:bodyPr/>
        <a:lstStyle/>
        <a:p>
          <a:pPr rtl="0"/>
          <a:r>
            <a:rPr lang="en-US" dirty="0" smtClean="0"/>
            <a:t>Defenses to Admin orders</a:t>
          </a:r>
          <a:endParaRPr lang="en-US" dirty="0"/>
        </a:p>
      </dgm:t>
    </dgm:pt>
    <dgm:pt modelId="{0F0CF629-2832-45DB-B43A-67AE97F34052}" type="parTrans" cxnId="{2FDCE66E-5C7D-490C-8D13-DC95E6CE949E}">
      <dgm:prSet/>
      <dgm:spPr/>
      <dgm:t>
        <a:bodyPr/>
        <a:lstStyle/>
        <a:p>
          <a:endParaRPr lang="en-US"/>
        </a:p>
      </dgm:t>
    </dgm:pt>
    <dgm:pt modelId="{B9755183-F30B-4EAC-9D96-FAAD18A44CE4}" type="sibTrans" cxnId="{2FDCE66E-5C7D-490C-8D13-DC95E6CE949E}">
      <dgm:prSet/>
      <dgm:spPr/>
      <dgm:t>
        <a:bodyPr/>
        <a:lstStyle/>
        <a:p>
          <a:endParaRPr lang="en-US"/>
        </a:p>
      </dgm:t>
    </dgm:pt>
    <dgm:pt modelId="{F36F5E7E-A780-4658-BE9F-AC75A9C5F74D}">
      <dgm:prSet/>
      <dgm:spPr/>
      <dgm:t>
        <a:bodyPr/>
        <a:lstStyle/>
        <a:p>
          <a:pPr rtl="0"/>
          <a:r>
            <a:rPr lang="en-US" dirty="0" smtClean="0"/>
            <a:t>Defenses to Liability</a:t>
          </a:r>
          <a:endParaRPr lang="en-US" dirty="0"/>
        </a:p>
      </dgm:t>
    </dgm:pt>
    <dgm:pt modelId="{C9575337-92AD-47ED-9D98-F4263BA005DC}" type="parTrans" cxnId="{426F9038-B62D-488E-9E2B-790801106B62}">
      <dgm:prSet/>
      <dgm:spPr/>
      <dgm:t>
        <a:bodyPr/>
        <a:lstStyle/>
        <a:p>
          <a:endParaRPr lang="en-US"/>
        </a:p>
      </dgm:t>
    </dgm:pt>
    <dgm:pt modelId="{93665239-9A24-4BC1-B781-D29AD94B0A56}" type="sibTrans" cxnId="{426F9038-B62D-488E-9E2B-790801106B62}">
      <dgm:prSet/>
      <dgm:spPr/>
      <dgm:t>
        <a:bodyPr/>
        <a:lstStyle/>
        <a:p>
          <a:endParaRPr lang="en-US"/>
        </a:p>
      </dgm:t>
    </dgm:pt>
    <dgm:pt modelId="{6A1F3C74-F1AC-4714-B691-C0C6AED58677}" type="pres">
      <dgm:prSet presAssocID="{44DDBA37-E318-48F8-A427-90A62E7319A0}" presName="linear" presStyleCnt="0">
        <dgm:presLayoutVars>
          <dgm:animLvl val="lvl"/>
          <dgm:resizeHandles val="exact"/>
        </dgm:presLayoutVars>
      </dgm:prSet>
      <dgm:spPr/>
      <dgm:t>
        <a:bodyPr/>
        <a:lstStyle/>
        <a:p>
          <a:endParaRPr lang="en-US"/>
        </a:p>
      </dgm:t>
    </dgm:pt>
    <dgm:pt modelId="{2F67B5B5-761D-4B5D-97F5-B206B0C3701C}" type="pres">
      <dgm:prSet presAssocID="{5664E334-9BEA-48F8-BE5A-78059BAF6F9A}" presName="parentText" presStyleLbl="node1" presStyleIdx="0" presStyleCnt="1">
        <dgm:presLayoutVars>
          <dgm:chMax val="0"/>
          <dgm:bulletEnabled val="1"/>
        </dgm:presLayoutVars>
      </dgm:prSet>
      <dgm:spPr/>
      <dgm:t>
        <a:bodyPr/>
        <a:lstStyle/>
        <a:p>
          <a:endParaRPr lang="en-US"/>
        </a:p>
      </dgm:t>
    </dgm:pt>
    <dgm:pt modelId="{7E2962CE-3284-4D34-B12C-B0E24F76AAB4}" type="pres">
      <dgm:prSet presAssocID="{5664E334-9BEA-48F8-BE5A-78059BAF6F9A}" presName="childText" presStyleLbl="revTx" presStyleIdx="0" presStyleCnt="1">
        <dgm:presLayoutVars>
          <dgm:bulletEnabled val="1"/>
        </dgm:presLayoutVars>
      </dgm:prSet>
      <dgm:spPr/>
      <dgm:t>
        <a:bodyPr/>
        <a:lstStyle/>
        <a:p>
          <a:endParaRPr lang="en-US"/>
        </a:p>
      </dgm:t>
    </dgm:pt>
  </dgm:ptLst>
  <dgm:cxnLst>
    <dgm:cxn modelId="{EF29C5AA-8ED7-4916-9B00-40845C1AC6A6}" type="presOf" srcId="{4D5F939D-626D-4A87-B318-CB1623F88223}" destId="{7E2962CE-3284-4D34-B12C-B0E24F76AAB4}" srcOrd="0" destOrd="3" presId="urn:microsoft.com/office/officeart/2005/8/layout/vList2"/>
    <dgm:cxn modelId="{9248CFEB-D37D-49C0-A136-651BF7568074}" srcId="{5664E334-9BEA-48F8-BE5A-78059BAF6F9A}" destId="{470E4D70-F874-454A-A0DF-840E6C11FF39}" srcOrd="1" destOrd="0" parTransId="{DA60E2B4-BA66-4CEF-9D91-7CFE1877A15B}" sibTransId="{7768542D-5FC4-4AD9-92D9-5E99E4AFA1CA}"/>
    <dgm:cxn modelId="{23C8F975-3461-457B-B196-E1D213C9725E}" type="presOf" srcId="{9EA2B5F4-3992-42F5-953B-5C2A9525DAE3}" destId="{7E2962CE-3284-4D34-B12C-B0E24F76AAB4}" srcOrd="0" destOrd="7" presId="urn:microsoft.com/office/officeart/2005/8/layout/vList2"/>
    <dgm:cxn modelId="{9D72B0E7-B7F1-4A4D-A684-D994A3FFEFC1}" type="presOf" srcId="{D7638980-4708-41A1-9707-58E96C4DEFAF}" destId="{7E2962CE-3284-4D34-B12C-B0E24F76AAB4}" srcOrd="0" destOrd="9" presId="urn:microsoft.com/office/officeart/2005/8/layout/vList2"/>
    <dgm:cxn modelId="{60629FD1-1AD4-40C2-8556-E0A326D48743}" srcId="{5664E334-9BEA-48F8-BE5A-78059BAF6F9A}" destId="{E6078243-3DCC-4106-8AD6-43DC711BCD88}" srcOrd="2" destOrd="0" parTransId="{98956B16-955A-4000-A9C5-09B18645F672}" sibTransId="{1A982CEB-9E73-4564-A332-1127A535BE49}"/>
    <dgm:cxn modelId="{7DF54B65-C25B-41A0-AAD5-A5B7EFFB5799}" type="presOf" srcId="{CAE8FB4C-9171-41D9-90C9-01CD67D698D5}" destId="{7E2962CE-3284-4D34-B12C-B0E24F76AAB4}" srcOrd="0" destOrd="0" presId="urn:microsoft.com/office/officeart/2005/8/layout/vList2"/>
    <dgm:cxn modelId="{9E5CF554-7989-4767-BAAD-16036404B1E5}" type="presOf" srcId="{44DDBA37-E318-48F8-A427-90A62E7319A0}" destId="{6A1F3C74-F1AC-4714-B691-C0C6AED58677}" srcOrd="0" destOrd="0" presId="urn:microsoft.com/office/officeart/2005/8/layout/vList2"/>
    <dgm:cxn modelId="{D817EDEF-4E24-489B-98C1-36058EEE2950}" srcId="{E6078243-3DCC-4106-8AD6-43DC711BCD88}" destId="{BEC84BA3-0472-4BB9-AA32-31C7F638DA13}" srcOrd="1" destOrd="0" parTransId="{ECFF1689-BB96-4280-9E8B-E3B8C44C4FBF}" sibTransId="{E3A359FE-0BE4-44EB-8F2C-415014BA58F0}"/>
    <dgm:cxn modelId="{C0CCB755-58C1-40E8-8955-ABA67C927A02}" type="presOf" srcId="{3708F398-FF30-4B03-96C5-825B6F270FAF}" destId="{7E2962CE-3284-4D34-B12C-B0E24F76AAB4}" srcOrd="0" destOrd="2" presId="urn:microsoft.com/office/officeart/2005/8/layout/vList2"/>
    <dgm:cxn modelId="{E0905F86-CCE8-4633-A340-2C7DE303389B}" type="presOf" srcId="{7EDFA8AA-D528-4A46-915F-DB063337DD9B}" destId="{7E2962CE-3284-4D34-B12C-B0E24F76AAB4}" srcOrd="0" destOrd="5" presId="urn:microsoft.com/office/officeart/2005/8/layout/vList2"/>
    <dgm:cxn modelId="{426F9038-B62D-488E-9E2B-790801106B62}" srcId="{5664E334-9BEA-48F8-BE5A-78059BAF6F9A}" destId="{F36F5E7E-A780-4658-BE9F-AC75A9C5F74D}" srcOrd="5" destOrd="0" parTransId="{C9575337-92AD-47ED-9D98-F4263BA005DC}" sibTransId="{93665239-9A24-4BC1-B781-D29AD94B0A56}"/>
    <dgm:cxn modelId="{DC329D5D-3060-47E8-A109-7C0AEB78D31E}" srcId="{470E4D70-F874-454A-A0DF-840E6C11FF39}" destId="{3708F398-FF30-4B03-96C5-825B6F270FAF}" srcOrd="0" destOrd="0" parTransId="{7A2E1C33-011D-4A23-BAE8-EAB860E49B8A}" sibTransId="{8369C4F1-A00B-4C27-8D5F-CB8633D3837C}"/>
    <dgm:cxn modelId="{2F3488BF-2D3E-401E-9663-1A9D08CBD19F}" type="presOf" srcId="{BEC84BA3-0472-4BB9-AA32-31C7F638DA13}" destId="{7E2962CE-3284-4D34-B12C-B0E24F76AAB4}" srcOrd="0" destOrd="6" presId="urn:microsoft.com/office/officeart/2005/8/layout/vList2"/>
    <dgm:cxn modelId="{87B535FD-2970-4262-B739-9172B6926F5F}" type="presOf" srcId="{470E4D70-F874-454A-A0DF-840E6C11FF39}" destId="{7E2962CE-3284-4D34-B12C-B0E24F76AAB4}" srcOrd="0" destOrd="1" presId="urn:microsoft.com/office/officeart/2005/8/layout/vList2"/>
    <dgm:cxn modelId="{FACEE3D6-4D26-4C47-82E4-8248F63BECD9}" type="presOf" srcId="{AB83C8E8-4982-4A76-9ED9-D41FF99DBD74}" destId="{7E2962CE-3284-4D34-B12C-B0E24F76AAB4}" srcOrd="0" destOrd="8" presId="urn:microsoft.com/office/officeart/2005/8/layout/vList2"/>
    <dgm:cxn modelId="{F65F431C-FF5E-4F5A-BC22-6401889BB8A0}" srcId="{44DDBA37-E318-48F8-A427-90A62E7319A0}" destId="{5664E334-9BEA-48F8-BE5A-78059BAF6F9A}" srcOrd="0" destOrd="0" parTransId="{69400C2E-B4E5-4FAC-94EB-D35FE6D66B21}" sibTransId="{1303A35E-4D64-4CB3-9654-78A846788B76}"/>
    <dgm:cxn modelId="{D9B5CF6A-A55C-42D4-8FFA-0C9A6CAFC383}" type="presOf" srcId="{5664E334-9BEA-48F8-BE5A-78059BAF6F9A}" destId="{2F67B5B5-761D-4B5D-97F5-B206B0C3701C}" srcOrd="0" destOrd="0" presId="urn:microsoft.com/office/officeart/2005/8/layout/vList2"/>
    <dgm:cxn modelId="{0E1FB094-41A3-4192-A84B-A025C609498E}" type="presOf" srcId="{F36F5E7E-A780-4658-BE9F-AC75A9C5F74D}" destId="{7E2962CE-3284-4D34-B12C-B0E24F76AAB4}" srcOrd="0" destOrd="10" presId="urn:microsoft.com/office/officeart/2005/8/layout/vList2"/>
    <dgm:cxn modelId="{2FDCE66E-5C7D-490C-8D13-DC95E6CE949E}" srcId="{5664E334-9BEA-48F8-BE5A-78059BAF6F9A}" destId="{D7638980-4708-41A1-9707-58E96C4DEFAF}" srcOrd="4" destOrd="0" parTransId="{0F0CF629-2832-45DB-B43A-67AE97F34052}" sibTransId="{B9755183-F30B-4EAC-9D96-FAAD18A44CE4}"/>
    <dgm:cxn modelId="{1A23384C-C591-4E7C-961D-9091DCC7C796}" srcId="{5664E334-9BEA-48F8-BE5A-78059BAF6F9A}" destId="{AB83C8E8-4982-4A76-9ED9-D41FF99DBD74}" srcOrd="3" destOrd="0" parTransId="{E1E23279-140E-4A18-8198-2A45E97C3E34}" sibTransId="{E91723C6-6EC7-47DB-AE3E-4F98E29216AE}"/>
    <dgm:cxn modelId="{E6D14488-4395-4518-ADA7-DBAC4E5257D9}" srcId="{E6078243-3DCC-4106-8AD6-43DC711BCD88}" destId="{7EDFA8AA-D528-4A46-915F-DB063337DD9B}" srcOrd="0" destOrd="0" parTransId="{ADEA15A8-7BBB-4B69-BB2C-192240010C83}" sibTransId="{3256F438-DE0B-4BA7-8544-3FFB5392B337}"/>
    <dgm:cxn modelId="{988CDE46-1AC2-4634-84F8-F8785406E704}" type="presOf" srcId="{E6078243-3DCC-4106-8AD6-43DC711BCD88}" destId="{7E2962CE-3284-4D34-B12C-B0E24F76AAB4}" srcOrd="0" destOrd="4" presId="urn:microsoft.com/office/officeart/2005/8/layout/vList2"/>
    <dgm:cxn modelId="{F4822B24-26C2-4C3A-924E-D6541682D79C}" srcId="{470E4D70-F874-454A-A0DF-840E6C11FF39}" destId="{4D5F939D-626D-4A87-B318-CB1623F88223}" srcOrd="1" destOrd="0" parTransId="{B081EE6F-621B-4735-8F7D-6C5FC23BEC7B}" sibTransId="{D99F9C01-9A4C-476E-A99F-404C62977BE4}"/>
    <dgm:cxn modelId="{A4EC9E64-06B7-4237-A05E-4E763AB71DBD}" srcId="{5664E334-9BEA-48F8-BE5A-78059BAF6F9A}" destId="{CAE8FB4C-9171-41D9-90C9-01CD67D698D5}" srcOrd="0" destOrd="0" parTransId="{83D53C06-54C4-413F-B86C-DEB0C74D3AE0}" sibTransId="{4859EEEE-43E5-4A66-B37B-9572C08068E0}"/>
    <dgm:cxn modelId="{099944B8-81EA-4F66-9273-1C96982730B8}" srcId="{E6078243-3DCC-4106-8AD6-43DC711BCD88}" destId="{9EA2B5F4-3992-42F5-953B-5C2A9525DAE3}" srcOrd="2" destOrd="0" parTransId="{61D8EBB9-4B13-4D7B-95AB-21920FA30105}" sibTransId="{BE12585D-2125-4978-BAB4-5BDAA2AEC5E5}"/>
    <dgm:cxn modelId="{167B93C7-CE30-4EC6-B656-E3F8F93ABBB2}" type="presParOf" srcId="{6A1F3C74-F1AC-4714-B691-C0C6AED58677}" destId="{2F67B5B5-761D-4B5D-97F5-B206B0C3701C}" srcOrd="0" destOrd="0" presId="urn:microsoft.com/office/officeart/2005/8/layout/vList2"/>
    <dgm:cxn modelId="{9444EE99-CBE1-480D-95EB-C5BC2CED97AD}" type="presParOf" srcId="{6A1F3C74-F1AC-4714-B691-C0C6AED58677}" destId="{7E2962CE-3284-4D34-B12C-B0E24F76AA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4178D31-5ED9-4D61-8614-E5391AC4A2A2}"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40034C86-0BF1-4EA5-B893-C0EA35298819}">
      <dgm:prSet/>
      <dgm:spPr/>
      <dgm:t>
        <a:bodyPr/>
        <a:lstStyle/>
        <a:p>
          <a:pPr rtl="0"/>
          <a:r>
            <a:rPr lang="en-US" b="1" dirty="0" smtClean="0"/>
            <a:t>CERCLA §107 sets forth liability scheme &amp; cost recovery</a:t>
          </a:r>
          <a:endParaRPr lang="en-US" dirty="0"/>
        </a:p>
      </dgm:t>
    </dgm:pt>
    <dgm:pt modelId="{0E8BD5AC-A0A7-4E50-9841-7F6BF3423E50}" type="parTrans" cxnId="{99D2A51A-79C5-42B1-826A-E1A437872647}">
      <dgm:prSet/>
      <dgm:spPr/>
      <dgm:t>
        <a:bodyPr/>
        <a:lstStyle/>
        <a:p>
          <a:endParaRPr lang="en-US"/>
        </a:p>
      </dgm:t>
    </dgm:pt>
    <dgm:pt modelId="{E4B4B04C-7795-4353-B220-E8B11A50196C}" type="sibTrans" cxnId="{99D2A51A-79C5-42B1-826A-E1A437872647}">
      <dgm:prSet/>
      <dgm:spPr/>
      <dgm:t>
        <a:bodyPr/>
        <a:lstStyle/>
        <a:p>
          <a:endParaRPr lang="en-US"/>
        </a:p>
      </dgm:t>
    </dgm:pt>
    <dgm:pt modelId="{AF31DEB4-1CB4-41F3-843F-EE059E971AE7}">
      <dgm:prSet/>
      <dgm:spPr/>
      <dgm:t>
        <a:bodyPr/>
        <a:lstStyle/>
        <a:p>
          <a:pPr rtl="0"/>
          <a:r>
            <a:rPr lang="en-US" dirty="0" smtClean="0"/>
            <a:t>Applies to any party having some involvement w/ creation, handling, or disposal of a hazardous substance at a site</a:t>
          </a:r>
          <a:endParaRPr lang="en-US" dirty="0"/>
        </a:p>
      </dgm:t>
    </dgm:pt>
    <dgm:pt modelId="{B4639B19-41F6-42B3-BEF3-C29A3DBEEF8B}" type="parTrans" cxnId="{0592A4C2-F4B2-4EAB-8F1C-00421AEFF507}">
      <dgm:prSet/>
      <dgm:spPr/>
      <dgm:t>
        <a:bodyPr/>
        <a:lstStyle/>
        <a:p>
          <a:endParaRPr lang="en-US"/>
        </a:p>
      </dgm:t>
    </dgm:pt>
    <dgm:pt modelId="{AB3DC6AD-35E4-4495-A889-0438938FD4CD}" type="sibTrans" cxnId="{0592A4C2-F4B2-4EAB-8F1C-00421AEFF507}">
      <dgm:prSet/>
      <dgm:spPr/>
      <dgm:t>
        <a:bodyPr/>
        <a:lstStyle/>
        <a:p>
          <a:endParaRPr lang="en-US"/>
        </a:p>
      </dgm:t>
    </dgm:pt>
    <dgm:pt modelId="{FF1FC609-4A6E-4994-9CA4-262A0B85F605}">
      <dgm:prSet/>
      <dgm:spPr/>
      <dgm:t>
        <a:bodyPr/>
        <a:lstStyle/>
        <a:p>
          <a:pPr rtl="0"/>
          <a:r>
            <a:rPr lang="en-US" dirty="0" smtClean="0"/>
            <a:t>Response actions occur and liability attaches </a:t>
          </a:r>
          <a:endParaRPr lang="en-US" dirty="0"/>
        </a:p>
      </dgm:t>
    </dgm:pt>
    <dgm:pt modelId="{30ABC966-443A-4E0D-9D89-0396AD086C15}" type="parTrans" cxnId="{DCD67791-1557-41CA-B737-79C59E7B1D22}">
      <dgm:prSet/>
      <dgm:spPr/>
      <dgm:t>
        <a:bodyPr/>
        <a:lstStyle/>
        <a:p>
          <a:endParaRPr lang="en-US"/>
        </a:p>
      </dgm:t>
    </dgm:pt>
    <dgm:pt modelId="{788953B5-DEA3-4FBD-80CE-8B7E68D88CA3}" type="sibTrans" cxnId="{DCD67791-1557-41CA-B737-79C59E7B1D22}">
      <dgm:prSet/>
      <dgm:spPr/>
      <dgm:t>
        <a:bodyPr/>
        <a:lstStyle/>
        <a:p>
          <a:endParaRPr lang="en-US"/>
        </a:p>
      </dgm:t>
    </dgm:pt>
    <dgm:pt modelId="{2F977C6F-8B93-4620-8F0D-10F38FB009E5}">
      <dgm:prSet/>
      <dgm:spPr/>
      <dgm:t>
        <a:bodyPr/>
        <a:lstStyle/>
        <a:p>
          <a:pPr rtl="0"/>
          <a:r>
            <a:rPr lang="en-US" dirty="0" smtClean="0"/>
            <a:t>A release or substantial threat of release into the environment from vessel or facility</a:t>
          </a:r>
          <a:endParaRPr lang="en-US" dirty="0"/>
        </a:p>
      </dgm:t>
    </dgm:pt>
    <dgm:pt modelId="{03D5B7D3-CBC8-4880-9B24-76AC7418C97D}" type="parTrans" cxnId="{80900361-9F27-4006-BE6F-474964FDEC19}">
      <dgm:prSet/>
      <dgm:spPr/>
      <dgm:t>
        <a:bodyPr/>
        <a:lstStyle/>
        <a:p>
          <a:endParaRPr lang="en-US"/>
        </a:p>
      </dgm:t>
    </dgm:pt>
    <dgm:pt modelId="{12102DD4-45EF-41EA-84F2-A15EBADFF86E}" type="sibTrans" cxnId="{80900361-9F27-4006-BE6F-474964FDEC19}">
      <dgm:prSet/>
      <dgm:spPr/>
      <dgm:t>
        <a:bodyPr/>
        <a:lstStyle/>
        <a:p>
          <a:endParaRPr lang="en-US"/>
        </a:p>
      </dgm:t>
    </dgm:pt>
    <dgm:pt modelId="{778768A2-EC71-42F4-9AA3-3D7BB9676005}">
      <dgm:prSet/>
      <dgm:spPr/>
      <dgm:t>
        <a:bodyPr/>
        <a:lstStyle/>
        <a:p>
          <a:pPr rtl="0"/>
          <a:r>
            <a:rPr lang="en-US" dirty="0" smtClean="0"/>
            <a:t>Any quantity, however small, triggers CERCLA</a:t>
          </a:r>
          <a:endParaRPr lang="en-US" dirty="0"/>
        </a:p>
      </dgm:t>
    </dgm:pt>
    <dgm:pt modelId="{AC8F930F-602D-4B94-A6BC-DE5784C7F9CA}" type="parTrans" cxnId="{6004610B-9939-4FD9-9FD8-070C9CCD9C07}">
      <dgm:prSet/>
      <dgm:spPr/>
      <dgm:t>
        <a:bodyPr/>
        <a:lstStyle/>
        <a:p>
          <a:endParaRPr lang="en-US"/>
        </a:p>
      </dgm:t>
    </dgm:pt>
    <dgm:pt modelId="{6163EA39-B14C-410B-AE09-01A99BE9BFFC}" type="sibTrans" cxnId="{6004610B-9939-4FD9-9FD8-070C9CCD9C07}">
      <dgm:prSet/>
      <dgm:spPr/>
      <dgm:t>
        <a:bodyPr/>
        <a:lstStyle/>
        <a:p>
          <a:endParaRPr lang="en-US"/>
        </a:p>
      </dgm:t>
    </dgm:pt>
    <dgm:pt modelId="{727052EB-9288-4E09-AF92-DF80859043A9}">
      <dgm:prSet/>
      <dgm:spPr/>
      <dgm:t>
        <a:bodyPr/>
        <a:lstStyle/>
        <a:p>
          <a:pPr rtl="0"/>
          <a:r>
            <a:rPr lang="en-US" dirty="0" smtClean="0"/>
            <a:t>Substantial threat of release interpreted broadly by EPA</a:t>
          </a:r>
          <a:endParaRPr lang="en-US" dirty="0"/>
        </a:p>
      </dgm:t>
    </dgm:pt>
    <dgm:pt modelId="{0C455DF9-AE0C-4359-8BEA-FF39D62F33D2}" type="parTrans" cxnId="{519AA693-C693-48B9-9A30-8A9E5ABCE4E4}">
      <dgm:prSet/>
      <dgm:spPr/>
      <dgm:t>
        <a:bodyPr/>
        <a:lstStyle/>
        <a:p>
          <a:endParaRPr lang="en-US"/>
        </a:p>
      </dgm:t>
    </dgm:pt>
    <dgm:pt modelId="{2D889B06-1B18-45F3-94D9-670603F02C3D}" type="sibTrans" cxnId="{519AA693-C693-48B9-9A30-8A9E5ABCE4E4}">
      <dgm:prSet/>
      <dgm:spPr/>
      <dgm:t>
        <a:bodyPr/>
        <a:lstStyle/>
        <a:p>
          <a:endParaRPr lang="en-US"/>
        </a:p>
      </dgm:t>
    </dgm:pt>
    <dgm:pt modelId="{4B0D64BF-42BE-411E-A522-0F079A7383FB}">
      <dgm:prSet/>
      <dgm:spPr/>
      <dgm:t>
        <a:bodyPr/>
        <a:lstStyle/>
        <a:p>
          <a:pPr rtl="0"/>
          <a:r>
            <a:rPr lang="en-US" dirty="0" smtClean="0"/>
            <a:t>Facility and vessel is broadly defined</a:t>
          </a:r>
          <a:endParaRPr lang="en-US" dirty="0"/>
        </a:p>
      </dgm:t>
    </dgm:pt>
    <dgm:pt modelId="{E0E6C69F-9D38-4CFE-9BCC-D10D671DB916}" type="parTrans" cxnId="{9E390F31-055B-4331-BE98-BA7D889D409E}">
      <dgm:prSet/>
      <dgm:spPr/>
      <dgm:t>
        <a:bodyPr/>
        <a:lstStyle/>
        <a:p>
          <a:endParaRPr lang="en-US"/>
        </a:p>
      </dgm:t>
    </dgm:pt>
    <dgm:pt modelId="{F62D0FDB-4813-4CCC-8E60-1EA27E4AD7F0}" type="sibTrans" cxnId="{9E390F31-055B-4331-BE98-BA7D889D409E}">
      <dgm:prSet/>
      <dgm:spPr/>
      <dgm:t>
        <a:bodyPr/>
        <a:lstStyle/>
        <a:p>
          <a:endParaRPr lang="en-US"/>
        </a:p>
      </dgm:t>
    </dgm:pt>
    <dgm:pt modelId="{71774DDE-A5A3-420C-91AC-A832D5DAB70B}" type="pres">
      <dgm:prSet presAssocID="{34178D31-5ED9-4D61-8614-E5391AC4A2A2}" presName="linear" presStyleCnt="0">
        <dgm:presLayoutVars>
          <dgm:animLvl val="lvl"/>
          <dgm:resizeHandles val="exact"/>
        </dgm:presLayoutVars>
      </dgm:prSet>
      <dgm:spPr/>
      <dgm:t>
        <a:bodyPr/>
        <a:lstStyle/>
        <a:p>
          <a:endParaRPr lang="en-US"/>
        </a:p>
      </dgm:t>
    </dgm:pt>
    <dgm:pt modelId="{4AB63697-B48C-453A-BE65-DFFA9678EBCF}" type="pres">
      <dgm:prSet presAssocID="{40034C86-0BF1-4EA5-B893-C0EA35298819}" presName="parentText" presStyleLbl="node1" presStyleIdx="0" presStyleCnt="1">
        <dgm:presLayoutVars>
          <dgm:chMax val="0"/>
          <dgm:bulletEnabled val="1"/>
        </dgm:presLayoutVars>
      </dgm:prSet>
      <dgm:spPr/>
      <dgm:t>
        <a:bodyPr/>
        <a:lstStyle/>
        <a:p>
          <a:endParaRPr lang="en-US"/>
        </a:p>
      </dgm:t>
    </dgm:pt>
    <dgm:pt modelId="{0E7B9731-9C4E-4FBE-B208-C1008DA90408}" type="pres">
      <dgm:prSet presAssocID="{40034C86-0BF1-4EA5-B893-C0EA35298819}" presName="childText" presStyleLbl="revTx" presStyleIdx="0" presStyleCnt="1">
        <dgm:presLayoutVars>
          <dgm:bulletEnabled val="1"/>
        </dgm:presLayoutVars>
      </dgm:prSet>
      <dgm:spPr/>
      <dgm:t>
        <a:bodyPr/>
        <a:lstStyle/>
        <a:p>
          <a:endParaRPr lang="en-US"/>
        </a:p>
      </dgm:t>
    </dgm:pt>
  </dgm:ptLst>
  <dgm:cxnLst>
    <dgm:cxn modelId="{99D2A51A-79C5-42B1-826A-E1A437872647}" srcId="{34178D31-5ED9-4D61-8614-E5391AC4A2A2}" destId="{40034C86-0BF1-4EA5-B893-C0EA35298819}" srcOrd="0" destOrd="0" parTransId="{0E8BD5AC-A0A7-4E50-9841-7F6BF3423E50}" sibTransId="{E4B4B04C-7795-4353-B220-E8B11A50196C}"/>
    <dgm:cxn modelId="{6004610B-9939-4FD9-9FD8-070C9CCD9C07}" srcId="{FF1FC609-4A6E-4994-9CA4-262A0B85F605}" destId="{778768A2-EC71-42F4-9AA3-3D7BB9676005}" srcOrd="1" destOrd="0" parTransId="{AC8F930F-602D-4B94-A6BC-DE5784C7F9CA}" sibTransId="{6163EA39-B14C-410B-AE09-01A99BE9BFFC}"/>
    <dgm:cxn modelId="{9E390F31-055B-4331-BE98-BA7D889D409E}" srcId="{FF1FC609-4A6E-4994-9CA4-262A0B85F605}" destId="{4B0D64BF-42BE-411E-A522-0F079A7383FB}" srcOrd="3" destOrd="0" parTransId="{E0E6C69F-9D38-4CFE-9BCC-D10D671DB916}" sibTransId="{F62D0FDB-4813-4CCC-8E60-1EA27E4AD7F0}"/>
    <dgm:cxn modelId="{2CA4AE3B-CAB6-4FB4-9FFD-53F28BAF209D}" type="presOf" srcId="{4B0D64BF-42BE-411E-A522-0F079A7383FB}" destId="{0E7B9731-9C4E-4FBE-B208-C1008DA90408}" srcOrd="0" destOrd="5" presId="urn:microsoft.com/office/officeart/2005/8/layout/vList2"/>
    <dgm:cxn modelId="{A5B5B014-4D6C-448F-B666-2D4556222FFE}" type="presOf" srcId="{2F977C6F-8B93-4620-8F0D-10F38FB009E5}" destId="{0E7B9731-9C4E-4FBE-B208-C1008DA90408}" srcOrd="0" destOrd="2" presId="urn:microsoft.com/office/officeart/2005/8/layout/vList2"/>
    <dgm:cxn modelId="{A8D67B96-6F60-4112-82FA-E34669B6C67E}" type="presOf" srcId="{727052EB-9288-4E09-AF92-DF80859043A9}" destId="{0E7B9731-9C4E-4FBE-B208-C1008DA90408}" srcOrd="0" destOrd="4" presId="urn:microsoft.com/office/officeart/2005/8/layout/vList2"/>
    <dgm:cxn modelId="{444FB68E-2726-4256-A633-AE501A616415}" type="presOf" srcId="{AF31DEB4-1CB4-41F3-843F-EE059E971AE7}" destId="{0E7B9731-9C4E-4FBE-B208-C1008DA90408}" srcOrd="0" destOrd="0" presId="urn:microsoft.com/office/officeart/2005/8/layout/vList2"/>
    <dgm:cxn modelId="{0592A4C2-F4B2-4EAB-8F1C-00421AEFF507}" srcId="{40034C86-0BF1-4EA5-B893-C0EA35298819}" destId="{AF31DEB4-1CB4-41F3-843F-EE059E971AE7}" srcOrd="0" destOrd="0" parTransId="{B4639B19-41F6-42B3-BEF3-C29A3DBEEF8B}" sibTransId="{AB3DC6AD-35E4-4495-A889-0438938FD4CD}"/>
    <dgm:cxn modelId="{0A537760-B5ED-4A8B-A7F3-6BC1ABC78036}" type="presOf" srcId="{34178D31-5ED9-4D61-8614-E5391AC4A2A2}" destId="{71774DDE-A5A3-420C-91AC-A832D5DAB70B}" srcOrd="0" destOrd="0" presId="urn:microsoft.com/office/officeart/2005/8/layout/vList2"/>
    <dgm:cxn modelId="{1326AD1E-FF1C-4B19-AA1F-9DDB7D8C226A}" type="presOf" srcId="{778768A2-EC71-42F4-9AA3-3D7BB9676005}" destId="{0E7B9731-9C4E-4FBE-B208-C1008DA90408}" srcOrd="0" destOrd="3" presId="urn:microsoft.com/office/officeart/2005/8/layout/vList2"/>
    <dgm:cxn modelId="{80900361-9F27-4006-BE6F-474964FDEC19}" srcId="{FF1FC609-4A6E-4994-9CA4-262A0B85F605}" destId="{2F977C6F-8B93-4620-8F0D-10F38FB009E5}" srcOrd="0" destOrd="0" parTransId="{03D5B7D3-CBC8-4880-9B24-76AC7418C97D}" sibTransId="{12102DD4-45EF-41EA-84F2-A15EBADFF86E}"/>
    <dgm:cxn modelId="{EC854EFE-3676-4AD0-BB5D-DB8DD61FBEF7}" type="presOf" srcId="{40034C86-0BF1-4EA5-B893-C0EA35298819}" destId="{4AB63697-B48C-453A-BE65-DFFA9678EBCF}" srcOrd="0" destOrd="0" presId="urn:microsoft.com/office/officeart/2005/8/layout/vList2"/>
    <dgm:cxn modelId="{DCD67791-1557-41CA-B737-79C59E7B1D22}" srcId="{40034C86-0BF1-4EA5-B893-C0EA35298819}" destId="{FF1FC609-4A6E-4994-9CA4-262A0B85F605}" srcOrd="1" destOrd="0" parTransId="{30ABC966-443A-4E0D-9D89-0396AD086C15}" sibTransId="{788953B5-DEA3-4FBD-80CE-8B7E68D88CA3}"/>
    <dgm:cxn modelId="{519AA693-C693-48B9-9A30-8A9E5ABCE4E4}" srcId="{FF1FC609-4A6E-4994-9CA4-262A0B85F605}" destId="{727052EB-9288-4E09-AF92-DF80859043A9}" srcOrd="2" destOrd="0" parTransId="{0C455DF9-AE0C-4359-8BEA-FF39D62F33D2}" sibTransId="{2D889B06-1B18-45F3-94D9-670603F02C3D}"/>
    <dgm:cxn modelId="{8059757F-281D-40EE-8411-B39C50C9F0E2}" type="presOf" srcId="{FF1FC609-4A6E-4994-9CA4-262A0B85F605}" destId="{0E7B9731-9C4E-4FBE-B208-C1008DA90408}" srcOrd="0" destOrd="1" presId="urn:microsoft.com/office/officeart/2005/8/layout/vList2"/>
    <dgm:cxn modelId="{2AE1AF8B-A6B3-48CE-B699-6BD64ACCE724}" type="presParOf" srcId="{71774DDE-A5A3-420C-91AC-A832D5DAB70B}" destId="{4AB63697-B48C-453A-BE65-DFFA9678EBCF}" srcOrd="0" destOrd="0" presId="urn:microsoft.com/office/officeart/2005/8/layout/vList2"/>
    <dgm:cxn modelId="{BD223C71-43D3-4389-9577-7D8D681310B7}" type="presParOf" srcId="{71774DDE-A5A3-420C-91AC-A832D5DAB70B}" destId="{0E7B9731-9C4E-4FBE-B208-C1008DA904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0002174-AF55-4E96-A19C-080191D9C6F5}"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BBE7B252-9CB5-47D4-ABF2-46CCF63FADC1}">
      <dgm:prSet/>
      <dgm:spPr/>
      <dgm:t>
        <a:bodyPr/>
        <a:lstStyle/>
        <a:p>
          <a:pPr rtl="0"/>
          <a:r>
            <a:rPr lang="en-US" b="1" dirty="0" smtClean="0"/>
            <a:t>CERCLA §107 sets forth liability scheme &amp; cost recovery</a:t>
          </a:r>
          <a:endParaRPr lang="en-US" dirty="0"/>
        </a:p>
      </dgm:t>
    </dgm:pt>
    <dgm:pt modelId="{1257F74F-F894-4890-94F7-24E731B67FD9}" type="parTrans" cxnId="{4A89F6D1-B38E-43A7-9E81-AEFAE421FF2F}">
      <dgm:prSet/>
      <dgm:spPr/>
      <dgm:t>
        <a:bodyPr/>
        <a:lstStyle/>
        <a:p>
          <a:endParaRPr lang="en-US"/>
        </a:p>
      </dgm:t>
    </dgm:pt>
    <dgm:pt modelId="{EFF83451-925A-4951-A8F8-617559C48AD0}" type="sibTrans" cxnId="{4A89F6D1-B38E-43A7-9E81-AEFAE421FF2F}">
      <dgm:prSet/>
      <dgm:spPr/>
      <dgm:t>
        <a:bodyPr/>
        <a:lstStyle/>
        <a:p>
          <a:endParaRPr lang="en-US"/>
        </a:p>
      </dgm:t>
    </dgm:pt>
    <dgm:pt modelId="{4A8706D1-9651-446D-AF46-6624830DE702}">
      <dgm:prSet/>
      <dgm:spPr/>
      <dgm:t>
        <a:bodyPr/>
        <a:lstStyle/>
        <a:p>
          <a:pPr rtl="0"/>
          <a:r>
            <a:rPr lang="en-US" dirty="0" smtClean="0"/>
            <a:t>Strict, Joint and Several, and Retroactive</a:t>
          </a:r>
          <a:endParaRPr lang="en-US" dirty="0"/>
        </a:p>
      </dgm:t>
    </dgm:pt>
    <dgm:pt modelId="{1A153BFA-0818-49A6-A60D-BA84A011FBF9}" type="parTrans" cxnId="{67D7F13D-F3CF-4CAA-A2B5-303058ED8DE1}">
      <dgm:prSet/>
      <dgm:spPr/>
      <dgm:t>
        <a:bodyPr/>
        <a:lstStyle/>
        <a:p>
          <a:endParaRPr lang="en-US"/>
        </a:p>
      </dgm:t>
    </dgm:pt>
    <dgm:pt modelId="{43BAEF2A-0DA2-48AB-A174-08EC4994A375}" type="sibTrans" cxnId="{67D7F13D-F3CF-4CAA-A2B5-303058ED8DE1}">
      <dgm:prSet/>
      <dgm:spPr/>
      <dgm:t>
        <a:bodyPr/>
        <a:lstStyle/>
        <a:p>
          <a:endParaRPr lang="en-US"/>
        </a:p>
      </dgm:t>
    </dgm:pt>
    <dgm:pt modelId="{B73D897E-B905-4AED-993B-947ED21B2FD6}">
      <dgm:prSet/>
      <dgm:spPr/>
      <dgm:t>
        <a:bodyPr/>
        <a:lstStyle/>
        <a:p>
          <a:pPr rtl="0"/>
          <a:r>
            <a:rPr lang="en-US" dirty="0" smtClean="0"/>
            <a:t>NO requirement that a party’s hazardous substance have been the cause for the response</a:t>
          </a:r>
          <a:endParaRPr lang="en-US" dirty="0"/>
        </a:p>
      </dgm:t>
    </dgm:pt>
    <dgm:pt modelId="{96E71E48-289E-4D54-82B5-24A041031DD9}" type="parTrans" cxnId="{F7AE15E7-AEF6-46EA-B2BD-867C855477B6}">
      <dgm:prSet/>
      <dgm:spPr/>
      <dgm:t>
        <a:bodyPr/>
        <a:lstStyle/>
        <a:p>
          <a:endParaRPr lang="en-US"/>
        </a:p>
      </dgm:t>
    </dgm:pt>
    <dgm:pt modelId="{DA7A4408-7DFB-4625-8F31-BF37FAB10500}" type="sibTrans" cxnId="{F7AE15E7-AEF6-46EA-B2BD-867C855477B6}">
      <dgm:prSet/>
      <dgm:spPr/>
      <dgm:t>
        <a:bodyPr/>
        <a:lstStyle/>
        <a:p>
          <a:endParaRPr lang="en-US"/>
        </a:p>
      </dgm:t>
    </dgm:pt>
    <dgm:pt modelId="{7CB110B7-7CB5-4278-99AD-8CED42B40F6B}">
      <dgm:prSet/>
      <dgm:spPr/>
      <dgm:t>
        <a:bodyPr/>
        <a:lstStyle/>
        <a:p>
          <a:pPr rtl="0"/>
          <a:r>
            <a:rPr lang="en-US" dirty="0" smtClean="0"/>
            <a:t>Liability found for actions taken prior to CERCLA</a:t>
          </a:r>
          <a:endParaRPr lang="en-US" dirty="0"/>
        </a:p>
      </dgm:t>
    </dgm:pt>
    <dgm:pt modelId="{FEC7CBEB-9229-4D63-AB71-9EA39C0ECE20}" type="parTrans" cxnId="{701F7AC3-2A8A-4A2A-884B-D47E1B2A8ADA}">
      <dgm:prSet/>
      <dgm:spPr/>
      <dgm:t>
        <a:bodyPr/>
        <a:lstStyle/>
        <a:p>
          <a:endParaRPr lang="en-US"/>
        </a:p>
      </dgm:t>
    </dgm:pt>
    <dgm:pt modelId="{1C98D81F-C147-47E5-BE93-3960991FFAD2}" type="sibTrans" cxnId="{701F7AC3-2A8A-4A2A-884B-D47E1B2A8ADA}">
      <dgm:prSet/>
      <dgm:spPr/>
      <dgm:t>
        <a:bodyPr/>
        <a:lstStyle/>
        <a:p>
          <a:endParaRPr lang="en-US"/>
        </a:p>
      </dgm:t>
    </dgm:pt>
    <dgm:pt modelId="{8A8BF04B-B50F-4E67-9554-A2E4D284965D}">
      <dgm:prSet/>
      <dgm:spPr/>
      <dgm:t>
        <a:bodyPr/>
        <a:lstStyle/>
        <a:p>
          <a:pPr rtl="0"/>
          <a:r>
            <a:rPr lang="en-US" dirty="0" smtClean="0"/>
            <a:t>An individual corporate officer or a parent corporation can be found liable if either has exercised control of hazardous waste handling</a:t>
          </a:r>
          <a:endParaRPr lang="en-US" dirty="0"/>
        </a:p>
      </dgm:t>
    </dgm:pt>
    <dgm:pt modelId="{0AAB2AC6-3999-4660-9314-8D0F0E1EEEF7}" type="parTrans" cxnId="{D108F51C-9286-4E82-9C5C-767B0AD20587}">
      <dgm:prSet/>
      <dgm:spPr/>
      <dgm:t>
        <a:bodyPr/>
        <a:lstStyle/>
        <a:p>
          <a:endParaRPr lang="en-US"/>
        </a:p>
      </dgm:t>
    </dgm:pt>
    <dgm:pt modelId="{AB7FDB18-764D-44F5-B0F4-3E2FB24B422A}" type="sibTrans" cxnId="{D108F51C-9286-4E82-9C5C-767B0AD20587}">
      <dgm:prSet/>
      <dgm:spPr/>
      <dgm:t>
        <a:bodyPr/>
        <a:lstStyle/>
        <a:p>
          <a:endParaRPr lang="en-US"/>
        </a:p>
      </dgm:t>
    </dgm:pt>
    <dgm:pt modelId="{B37E19F5-B897-479D-853D-C136906E4DA0}">
      <dgm:prSet/>
      <dgm:spPr/>
      <dgm:t>
        <a:bodyPr/>
        <a:lstStyle/>
        <a:p>
          <a:pPr rtl="0"/>
          <a:r>
            <a:rPr lang="en-US" dirty="0" smtClean="0"/>
            <a:t>Sometimes just control over environmental concerns is enough</a:t>
          </a:r>
          <a:endParaRPr lang="en-US" dirty="0"/>
        </a:p>
      </dgm:t>
    </dgm:pt>
    <dgm:pt modelId="{124F9BAE-5374-49A9-BC91-D21B3A7AC469}" type="parTrans" cxnId="{913E3F78-4518-41E2-AAB1-D5DC4BFCEAD3}">
      <dgm:prSet/>
      <dgm:spPr/>
      <dgm:t>
        <a:bodyPr/>
        <a:lstStyle/>
        <a:p>
          <a:endParaRPr lang="en-US"/>
        </a:p>
      </dgm:t>
    </dgm:pt>
    <dgm:pt modelId="{2CC7A959-BF25-4909-9345-5677C56B62EB}" type="sibTrans" cxnId="{913E3F78-4518-41E2-AAB1-D5DC4BFCEAD3}">
      <dgm:prSet/>
      <dgm:spPr/>
      <dgm:t>
        <a:bodyPr/>
        <a:lstStyle/>
        <a:p>
          <a:endParaRPr lang="en-US"/>
        </a:p>
      </dgm:t>
    </dgm:pt>
    <dgm:pt modelId="{4F1047F0-79D1-4CCE-ABE3-CCB8CEF69C1E}">
      <dgm:prSet/>
      <dgm:spPr/>
      <dgm:t>
        <a:bodyPr/>
        <a:lstStyle/>
        <a:p>
          <a:pPr rtl="0"/>
          <a:r>
            <a:rPr lang="en-US" dirty="0" smtClean="0"/>
            <a:t>Or simply having the authority to control is enough</a:t>
          </a:r>
          <a:endParaRPr lang="en-US" dirty="0"/>
        </a:p>
      </dgm:t>
    </dgm:pt>
    <dgm:pt modelId="{48EF33C8-BA41-43F4-B1BB-BA2BF5F39E09}" type="parTrans" cxnId="{AF32DA19-46BC-4C99-8F56-664C1F76FDA8}">
      <dgm:prSet/>
      <dgm:spPr/>
      <dgm:t>
        <a:bodyPr/>
        <a:lstStyle/>
        <a:p>
          <a:endParaRPr lang="en-US"/>
        </a:p>
      </dgm:t>
    </dgm:pt>
    <dgm:pt modelId="{2D91AD6D-217D-498D-994A-4F868D1409D8}" type="sibTrans" cxnId="{AF32DA19-46BC-4C99-8F56-664C1F76FDA8}">
      <dgm:prSet/>
      <dgm:spPr/>
      <dgm:t>
        <a:bodyPr/>
        <a:lstStyle/>
        <a:p>
          <a:endParaRPr lang="en-US"/>
        </a:p>
      </dgm:t>
    </dgm:pt>
    <dgm:pt modelId="{5F949900-3355-4FF9-8E53-1BF8DE4D8218}">
      <dgm:prSet/>
      <dgm:spPr/>
      <dgm:t>
        <a:bodyPr/>
        <a:lstStyle/>
        <a:p>
          <a:pPr rtl="0"/>
          <a:r>
            <a:rPr lang="en-US" dirty="0" smtClean="0"/>
            <a:t>EPA uses threat of admin. penalties to force compliance </a:t>
          </a:r>
          <a:endParaRPr lang="en-US" dirty="0"/>
        </a:p>
      </dgm:t>
    </dgm:pt>
    <dgm:pt modelId="{C0C9BCDC-D085-4D27-8213-50B93258105B}" type="parTrans" cxnId="{29032A29-D81C-4EFD-95C6-F86643E4533B}">
      <dgm:prSet/>
      <dgm:spPr/>
      <dgm:t>
        <a:bodyPr/>
        <a:lstStyle/>
        <a:p>
          <a:endParaRPr lang="en-US"/>
        </a:p>
      </dgm:t>
    </dgm:pt>
    <dgm:pt modelId="{D4B4D59C-11D8-4B1C-AFDD-D25D39841754}" type="sibTrans" cxnId="{29032A29-D81C-4EFD-95C6-F86643E4533B}">
      <dgm:prSet/>
      <dgm:spPr/>
      <dgm:t>
        <a:bodyPr/>
        <a:lstStyle/>
        <a:p>
          <a:endParaRPr lang="en-US"/>
        </a:p>
      </dgm:t>
    </dgm:pt>
    <dgm:pt modelId="{C243EE73-4970-42EC-AA96-33AB3E73D395}" type="pres">
      <dgm:prSet presAssocID="{10002174-AF55-4E96-A19C-080191D9C6F5}" presName="linear" presStyleCnt="0">
        <dgm:presLayoutVars>
          <dgm:animLvl val="lvl"/>
          <dgm:resizeHandles val="exact"/>
        </dgm:presLayoutVars>
      </dgm:prSet>
      <dgm:spPr/>
      <dgm:t>
        <a:bodyPr/>
        <a:lstStyle/>
        <a:p>
          <a:endParaRPr lang="en-US"/>
        </a:p>
      </dgm:t>
    </dgm:pt>
    <dgm:pt modelId="{9358A85D-662A-435A-B401-52074BDAEE34}" type="pres">
      <dgm:prSet presAssocID="{BBE7B252-9CB5-47D4-ABF2-46CCF63FADC1}" presName="parentText" presStyleLbl="node1" presStyleIdx="0" presStyleCnt="1">
        <dgm:presLayoutVars>
          <dgm:chMax val="0"/>
          <dgm:bulletEnabled val="1"/>
        </dgm:presLayoutVars>
      </dgm:prSet>
      <dgm:spPr/>
      <dgm:t>
        <a:bodyPr/>
        <a:lstStyle/>
        <a:p>
          <a:endParaRPr lang="en-US"/>
        </a:p>
      </dgm:t>
    </dgm:pt>
    <dgm:pt modelId="{0EA36331-3640-4892-B5D0-B2264D0105F6}" type="pres">
      <dgm:prSet presAssocID="{BBE7B252-9CB5-47D4-ABF2-46CCF63FADC1}" presName="childText" presStyleLbl="revTx" presStyleIdx="0" presStyleCnt="1">
        <dgm:presLayoutVars>
          <dgm:bulletEnabled val="1"/>
        </dgm:presLayoutVars>
      </dgm:prSet>
      <dgm:spPr/>
      <dgm:t>
        <a:bodyPr/>
        <a:lstStyle/>
        <a:p>
          <a:endParaRPr lang="en-US"/>
        </a:p>
      </dgm:t>
    </dgm:pt>
  </dgm:ptLst>
  <dgm:cxnLst>
    <dgm:cxn modelId="{67D7F13D-F3CF-4CAA-A2B5-303058ED8DE1}" srcId="{BBE7B252-9CB5-47D4-ABF2-46CCF63FADC1}" destId="{4A8706D1-9651-446D-AF46-6624830DE702}" srcOrd="0" destOrd="0" parTransId="{1A153BFA-0818-49A6-A60D-BA84A011FBF9}" sibTransId="{43BAEF2A-0DA2-48AB-A174-08EC4994A375}"/>
    <dgm:cxn modelId="{D108F51C-9286-4E82-9C5C-767B0AD20587}" srcId="{4A8706D1-9651-446D-AF46-6624830DE702}" destId="{8A8BF04B-B50F-4E67-9554-A2E4D284965D}" srcOrd="2" destOrd="0" parTransId="{0AAB2AC6-3999-4660-9314-8D0F0E1EEEF7}" sibTransId="{AB7FDB18-764D-44F5-B0F4-3E2FB24B422A}"/>
    <dgm:cxn modelId="{4A89F6D1-B38E-43A7-9E81-AEFAE421FF2F}" srcId="{10002174-AF55-4E96-A19C-080191D9C6F5}" destId="{BBE7B252-9CB5-47D4-ABF2-46CCF63FADC1}" srcOrd="0" destOrd="0" parTransId="{1257F74F-F894-4890-94F7-24E731B67FD9}" sibTransId="{EFF83451-925A-4951-A8F8-617559C48AD0}"/>
    <dgm:cxn modelId="{DEC9BB4B-96D0-4C7E-AA8B-CE499D03C7EC}" type="presOf" srcId="{BBE7B252-9CB5-47D4-ABF2-46CCF63FADC1}" destId="{9358A85D-662A-435A-B401-52074BDAEE34}" srcOrd="0" destOrd="0" presId="urn:microsoft.com/office/officeart/2005/8/layout/vList2"/>
    <dgm:cxn modelId="{9B38C206-6CF7-4B98-AC20-7D90F8FEC77A}" type="presOf" srcId="{B37E19F5-B897-479D-853D-C136906E4DA0}" destId="{0EA36331-3640-4892-B5D0-B2264D0105F6}" srcOrd="0" destOrd="4" presId="urn:microsoft.com/office/officeart/2005/8/layout/vList2"/>
    <dgm:cxn modelId="{AF32DA19-46BC-4C99-8F56-664C1F76FDA8}" srcId="{4A8706D1-9651-446D-AF46-6624830DE702}" destId="{4F1047F0-79D1-4CCE-ABE3-CCB8CEF69C1E}" srcOrd="4" destOrd="0" parTransId="{48EF33C8-BA41-43F4-B1BB-BA2BF5F39E09}" sibTransId="{2D91AD6D-217D-498D-994A-4F868D1409D8}"/>
    <dgm:cxn modelId="{1A4A99F4-1DD3-4F3C-BDF9-1635A1F37A5E}" type="presOf" srcId="{B73D897E-B905-4AED-993B-947ED21B2FD6}" destId="{0EA36331-3640-4892-B5D0-B2264D0105F6}" srcOrd="0" destOrd="1" presId="urn:microsoft.com/office/officeart/2005/8/layout/vList2"/>
    <dgm:cxn modelId="{F7AE15E7-AEF6-46EA-B2BD-867C855477B6}" srcId="{4A8706D1-9651-446D-AF46-6624830DE702}" destId="{B73D897E-B905-4AED-993B-947ED21B2FD6}" srcOrd="0" destOrd="0" parTransId="{96E71E48-289E-4D54-82B5-24A041031DD9}" sibTransId="{DA7A4408-7DFB-4625-8F31-BF37FAB10500}"/>
    <dgm:cxn modelId="{29032A29-D81C-4EFD-95C6-F86643E4533B}" srcId="{4A8706D1-9651-446D-AF46-6624830DE702}" destId="{5F949900-3355-4FF9-8E53-1BF8DE4D8218}" srcOrd="5" destOrd="0" parTransId="{C0C9BCDC-D085-4D27-8213-50B93258105B}" sibTransId="{D4B4D59C-11D8-4B1C-AFDD-D25D39841754}"/>
    <dgm:cxn modelId="{913E3F78-4518-41E2-AAB1-D5DC4BFCEAD3}" srcId="{4A8706D1-9651-446D-AF46-6624830DE702}" destId="{B37E19F5-B897-479D-853D-C136906E4DA0}" srcOrd="3" destOrd="0" parTransId="{124F9BAE-5374-49A9-BC91-D21B3A7AC469}" sibTransId="{2CC7A959-BF25-4909-9345-5677C56B62EB}"/>
    <dgm:cxn modelId="{CA61ED8C-88B8-406A-93CA-C03AE76F96C4}" type="presOf" srcId="{8A8BF04B-B50F-4E67-9554-A2E4D284965D}" destId="{0EA36331-3640-4892-B5D0-B2264D0105F6}" srcOrd="0" destOrd="3" presId="urn:microsoft.com/office/officeart/2005/8/layout/vList2"/>
    <dgm:cxn modelId="{2DE35857-FADD-4475-A232-0930EF814B11}" type="presOf" srcId="{4A8706D1-9651-446D-AF46-6624830DE702}" destId="{0EA36331-3640-4892-B5D0-B2264D0105F6}" srcOrd="0" destOrd="0" presId="urn:microsoft.com/office/officeart/2005/8/layout/vList2"/>
    <dgm:cxn modelId="{9E559C94-D343-45AF-A3E3-95469B709031}" type="presOf" srcId="{5F949900-3355-4FF9-8E53-1BF8DE4D8218}" destId="{0EA36331-3640-4892-B5D0-B2264D0105F6}" srcOrd="0" destOrd="6" presId="urn:microsoft.com/office/officeart/2005/8/layout/vList2"/>
    <dgm:cxn modelId="{D4092E6F-DB8D-4521-9769-FDFA4E26412B}" type="presOf" srcId="{10002174-AF55-4E96-A19C-080191D9C6F5}" destId="{C243EE73-4970-42EC-AA96-33AB3E73D395}" srcOrd="0" destOrd="0" presId="urn:microsoft.com/office/officeart/2005/8/layout/vList2"/>
    <dgm:cxn modelId="{092522F4-0E2C-4E9B-AC10-623C6DD65C9F}" type="presOf" srcId="{4F1047F0-79D1-4CCE-ABE3-CCB8CEF69C1E}" destId="{0EA36331-3640-4892-B5D0-B2264D0105F6}" srcOrd="0" destOrd="5" presId="urn:microsoft.com/office/officeart/2005/8/layout/vList2"/>
    <dgm:cxn modelId="{701F7AC3-2A8A-4A2A-884B-D47E1B2A8ADA}" srcId="{4A8706D1-9651-446D-AF46-6624830DE702}" destId="{7CB110B7-7CB5-4278-99AD-8CED42B40F6B}" srcOrd="1" destOrd="0" parTransId="{FEC7CBEB-9229-4D63-AB71-9EA39C0ECE20}" sibTransId="{1C98D81F-C147-47E5-BE93-3960991FFAD2}"/>
    <dgm:cxn modelId="{BE65C455-9344-4D67-8CC5-0FFB514F707D}" type="presOf" srcId="{7CB110B7-7CB5-4278-99AD-8CED42B40F6B}" destId="{0EA36331-3640-4892-B5D0-B2264D0105F6}" srcOrd="0" destOrd="2" presId="urn:microsoft.com/office/officeart/2005/8/layout/vList2"/>
    <dgm:cxn modelId="{B552C507-A5E9-4099-8C46-DE95FBC51D85}" type="presParOf" srcId="{C243EE73-4970-42EC-AA96-33AB3E73D395}" destId="{9358A85D-662A-435A-B401-52074BDAEE34}" srcOrd="0" destOrd="0" presId="urn:microsoft.com/office/officeart/2005/8/layout/vList2"/>
    <dgm:cxn modelId="{2CEE440E-2883-43C7-9A05-AF93C6344BA0}" type="presParOf" srcId="{C243EE73-4970-42EC-AA96-33AB3E73D395}" destId="{0EA36331-3640-4892-B5D0-B2264D0105F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BB799F6-988D-4D57-9B79-ECD2E3B031B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AAC0A60-C3DE-4E87-B7E3-5094FBFF98A1}">
      <dgm:prSet/>
      <dgm:spPr/>
      <dgm:t>
        <a:bodyPr/>
        <a:lstStyle/>
        <a:p>
          <a:pPr rtl="0"/>
          <a:r>
            <a:rPr lang="en-US" b="1" dirty="0" smtClean="0"/>
            <a:t>1.7  Define the jurisdiction that the following agencies have:</a:t>
          </a:r>
          <a:endParaRPr lang="en-US" dirty="0"/>
        </a:p>
      </dgm:t>
    </dgm:pt>
    <dgm:pt modelId="{C29DDFE4-F2BF-442A-B1BC-F73204342025}" type="parTrans" cxnId="{2EFAA38E-17EA-4FDB-945C-63306D3B277A}">
      <dgm:prSet/>
      <dgm:spPr/>
      <dgm:t>
        <a:bodyPr/>
        <a:lstStyle/>
        <a:p>
          <a:endParaRPr lang="en-US"/>
        </a:p>
      </dgm:t>
    </dgm:pt>
    <dgm:pt modelId="{BB5C2F20-C996-4FCB-B43A-2F8A1CA4A4B5}" type="sibTrans" cxnId="{2EFAA38E-17EA-4FDB-945C-63306D3B277A}">
      <dgm:prSet/>
      <dgm:spPr/>
      <dgm:t>
        <a:bodyPr/>
        <a:lstStyle/>
        <a:p>
          <a:endParaRPr lang="en-US"/>
        </a:p>
      </dgm:t>
    </dgm:pt>
    <dgm:pt modelId="{16ECBB4C-7D0D-4DC4-B1F0-8424C436CB97}">
      <dgm:prSet/>
      <dgm:spPr/>
      <dgm:t>
        <a:bodyPr/>
        <a:lstStyle/>
        <a:p>
          <a:pPr rtl="0"/>
          <a:r>
            <a:rPr lang="en-US" dirty="0" smtClean="0"/>
            <a:t>USCG</a:t>
          </a:r>
          <a:endParaRPr lang="en-US" dirty="0"/>
        </a:p>
      </dgm:t>
    </dgm:pt>
    <dgm:pt modelId="{CB79A129-346D-41A7-92D6-A7BE4B349784}" type="parTrans" cxnId="{CE38DC65-44EE-47E5-B763-B50BDF0A55EA}">
      <dgm:prSet/>
      <dgm:spPr/>
      <dgm:t>
        <a:bodyPr/>
        <a:lstStyle/>
        <a:p>
          <a:endParaRPr lang="en-US"/>
        </a:p>
      </dgm:t>
    </dgm:pt>
    <dgm:pt modelId="{20136CAD-746A-45A1-A121-02E6D1287AA1}" type="sibTrans" cxnId="{CE38DC65-44EE-47E5-B763-B50BDF0A55EA}">
      <dgm:prSet/>
      <dgm:spPr/>
      <dgm:t>
        <a:bodyPr/>
        <a:lstStyle/>
        <a:p>
          <a:endParaRPr lang="en-US"/>
        </a:p>
      </dgm:t>
    </dgm:pt>
    <dgm:pt modelId="{357CC126-1CE5-4016-9B87-F079956B8039}">
      <dgm:prSet/>
      <dgm:spPr/>
      <dgm:t>
        <a:bodyPr/>
        <a:lstStyle/>
        <a:p>
          <a:pPr rtl="0"/>
          <a:r>
            <a:rPr lang="en-US" dirty="0" smtClean="0"/>
            <a:t>Discharges of oil; release of hazardous substances, pollutants and/or contaminants into the environment in the coastal zone</a:t>
          </a:r>
          <a:endParaRPr lang="en-US" dirty="0"/>
        </a:p>
      </dgm:t>
    </dgm:pt>
    <dgm:pt modelId="{D5F2B3F6-32F2-49AB-962A-2190088BF86A}" type="parTrans" cxnId="{A2E1C677-BE05-4B25-B5AC-4E4EE3551CA6}">
      <dgm:prSet/>
      <dgm:spPr/>
      <dgm:t>
        <a:bodyPr/>
        <a:lstStyle/>
        <a:p>
          <a:endParaRPr lang="en-US"/>
        </a:p>
      </dgm:t>
    </dgm:pt>
    <dgm:pt modelId="{7062AD7D-1CCF-4FEB-ACE6-4CA8C30C0EA2}" type="sibTrans" cxnId="{A2E1C677-BE05-4B25-B5AC-4E4EE3551CA6}">
      <dgm:prSet/>
      <dgm:spPr/>
      <dgm:t>
        <a:bodyPr/>
        <a:lstStyle/>
        <a:p>
          <a:endParaRPr lang="en-US"/>
        </a:p>
      </dgm:t>
    </dgm:pt>
    <dgm:pt modelId="{378F96B6-6B09-45A4-A59E-D47DF68F0401}">
      <dgm:prSet/>
      <dgm:spPr/>
      <dgm:t>
        <a:bodyPr/>
        <a:lstStyle/>
        <a:p>
          <a:pPr rtl="0"/>
          <a:r>
            <a:rPr lang="en-US" dirty="0" smtClean="0"/>
            <a:t>US EPA</a:t>
          </a:r>
          <a:endParaRPr lang="en-US" dirty="0"/>
        </a:p>
      </dgm:t>
    </dgm:pt>
    <dgm:pt modelId="{D45B2893-FCE3-4ED1-A09C-6CF36097C7B7}" type="parTrans" cxnId="{C16AE350-2878-4B50-8AEF-E98A7C5969F7}">
      <dgm:prSet/>
      <dgm:spPr/>
      <dgm:t>
        <a:bodyPr/>
        <a:lstStyle/>
        <a:p>
          <a:endParaRPr lang="en-US"/>
        </a:p>
      </dgm:t>
    </dgm:pt>
    <dgm:pt modelId="{1FC9E5C3-97BD-41A3-9431-5B4656B46C6A}" type="sibTrans" cxnId="{C16AE350-2878-4B50-8AEF-E98A7C5969F7}">
      <dgm:prSet/>
      <dgm:spPr/>
      <dgm:t>
        <a:bodyPr/>
        <a:lstStyle/>
        <a:p>
          <a:endParaRPr lang="en-US"/>
        </a:p>
      </dgm:t>
    </dgm:pt>
    <dgm:pt modelId="{365D37EA-A139-4D30-BA1E-B35EFB4690B9}">
      <dgm:prSet/>
      <dgm:spPr/>
      <dgm:t>
        <a:bodyPr/>
        <a:lstStyle/>
        <a:p>
          <a:pPr rtl="0"/>
          <a:r>
            <a:rPr lang="en-US" dirty="0" smtClean="0"/>
            <a:t>Discharges of oil; release of hazardous substances, pollutants and/or contaminants into the environment in the inland zone</a:t>
          </a:r>
          <a:endParaRPr lang="en-US" dirty="0"/>
        </a:p>
      </dgm:t>
    </dgm:pt>
    <dgm:pt modelId="{57E61400-C3E8-44E8-A58E-1739EEDB5CA2}" type="parTrans" cxnId="{C4E0E97D-92FF-4EC2-AD3F-A2D8A5197BDC}">
      <dgm:prSet/>
      <dgm:spPr/>
      <dgm:t>
        <a:bodyPr/>
        <a:lstStyle/>
        <a:p>
          <a:endParaRPr lang="en-US"/>
        </a:p>
      </dgm:t>
    </dgm:pt>
    <dgm:pt modelId="{8185B154-E91F-4757-8533-5DA6D1E042F8}" type="sibTrans" cxnId="{C4E0E97D-92FF-4EC2-AD3F-A2D8A5197BDC}">
      <dgm:prSet/>
      <dgm:spPr/>
      <dgm:t>
        <a:bodyPr/>
        <a:lstStyle/>
        <a:p>
          <a:endParaRPr lang="en-US"/>
        </a:p>
      </dgm:t>
    </dgm:pt>
    <dgm:pt modelId="{A83C9FC0-4B9C-4CAA-96B7-A6584B1E8763}">
      <dgm:prSet/>
      <dgm:spPr/>
      <dgm:t>
        <a:bodyPr/>
        <a:lstStyle/>
        <a:p>
          <a:pPr rtl="0"/>
          <a:r>
            <a:rPr lang="en-US" dirty="0" smtClean="0"/>
            <a:t>Department of Defense</a:t>
          </a:r>
          <a:endParaRPr lang="en-US" dirty="0"/>
        </a:p>
      </dgm:t>
    </dgm:pt>
    <dgm:pt modelId="{6E655487-4B3F-437D-B344-0117D2072B31}" type="parTrans" cxnId="{2F3A9E34-7C8A-488A-9C02-0DB0B0D7EE65}">
      <dgm:prSet/>
      <dgm:spPr/>
      <dgm:t>
        <a:bodyPr/>
        <a:lstStyle/>
        <a:p>
          <a:endParaRPr lang="en-US"/>
        </a:p>
      </dgm:t>
    </dgm:pt>
    <dgm:pt modelId="{97D91E5E-9C43-4790-B398-ED73D4579785}" type="sibTrans" cxnId="{2F3A9E34-7C8A-488A-9C02-0DB0B0D7EE65}">
      <dgm:prSet/>
      <dgm:spPr/>
      <dgm:t>
        <a:bodyPr/>
        <a:lstStyle/>
        <a:p>
          <a:endParaRPr lang="en-US"/>
        </a:p>
      </dgm:t>
    </dgm:pt>
    <dgm:pt modelId="{F6BCADF6-39D1-4CFE-A70B-FFF6C8ABFD67}">
      <dgm:prSet/>
      <dgm:spPr/>
      <dgm:t>
        <a:bodyPr/>
        <a:lstStyle/>
        <a:p>
          <a:pPr rtl="0"/>
          <a:r>
            <a:rPr lang="en-US" dirty="0" smtClean="0"/>
            <a:t>Discharges of oil; release of hazardous substances, pollutants and/or contaminants into the environment from military operated facilities, installations, munitions and/or military vessels (COI must be in-place) </a:t>
          </a:r>
          <a:endParaRPr lang="en-US" dirty="0"/>
        </a:p>
      </dgm:t>
    </dgm:pt>
    <dgm:pt modelId="{F92138E0-15B1-4610-8666-F5FB867F6DC3}" type="parTrans" cxnId="{D6845BEA-1387-40AA-BB05-924B0DF7CE95}">
      <dgm:prSet/>
      <dgm:spPr/>
      <dgm:t>
        <a:bodyPr/>
        <a:lstStyle/>
        <a:p>
          <a:endParaRPr lang="en-US"/>
        </a:p>
      </dgm:t>
    </dgm:pt>
    <dgm:pt modelId="{0F738218-F9EA-4D50-AA8B-B4F8E2314CD0}" type="sibTrans" cxnId="{D6845BEA-1387-40AA-BB05-924B0DF7CE95}">
      <dgm:prSet/>
      <dgm:spPr/>
      <dgm:t>
        <a:bodyPr/>
        <a:lstStyle/>
        <a:p>
          <a:endParaRPr lang="en-US"/>
        </a:p>
      </dgm:t>
    </dgm:pt>
    <dgm:pt modelId="{DB4D7078-72AA-4D15-8EC9-2E7DFC116296}">
      <dgm:prSet/>
      <dgm:spPr/>
      <dgm:t>
        <a:bodyPr/>
        <a:lstStyle/>
        <a:p>
          <a:pPr rtl="0"/>
          <a:r>
            <a:rPr lang="en-US" dirty="0" smtClean="0"/>
            <a:t>Department of Energy</a:t>
          </a:r>
          <a:endParaRPr lang="en-US" dirty="0"/>
        </a:p>
      </dgm:t>
    </dgm:pt>
    <dgm:pt modelId="{C83A4866-5668-4765-BD14-F1F06DBA489A}" type="parTrans" cxnId="{3439AC3C-770A-4282-8B63-46172D4737F8}">
      <dgm:prSet/>
      <dgm:spPr/>
      <dgm:t>
        <a:bodyPr/>
        <a:lstStyle/>
        <a:p>
          <a:endParaRPr lang="en-US"/>
        </a:p>
      </dgm:t>
    </dgm:pt>
    <dgm:pt modelId="{F6D247C5-A7EB-4134-9E69-B20281608FDC}" type="sibTrans" cxnId="{3439AC3C-770A-4282-8B63-46172D4737F8}">
      <dgm:prSet/>
      <dgm:spPr/>
      <dgm:t>
        <a:bodyPr/>
        <a:lstStyle/>
        <a:p>
          <a:endParaRPr lang="en-US"/>
        </a:p>
      </dgm:t>
    </dgm:pt>
    <dgm:pt modelId="{2426E277-9C6C-45AE-A1D4-9C7033F13EE5}">
      <dgm:prSet/>
      <dgm:spPr/>
      <dgm:t>
        <a:bodyPr/>
        <a:lstStyle/>
        <a:p>
          <a:pPr rtl="0"/>
          <a:r>
            <a:rPr lang="en-US" dirty="0" smtClean="0"/>
            <a:t>Discharges of oil; release of hazardous substances, pollutants and/or contaminants into the environment from DOE facilities or non-DOD radiation sources</a:t>
          </a:r>
          <a:endParaRPr lang="en-US" dirty="0"/>
        </a:p>
      </dgm:t>
    </dgm:pt>
    <dgm:pt modelId="{0AB17C35-419F-42CA-830F-4A730BAA97F9}" type="parTrans" cxnId="{B7FC84C6-1BE4-4D0A-8958-AB612C1CFF72}">
      <dgm:prSet/>
      <dgm:spPr/>
      <dgm:t>
        <a:bodyPr/>
        <a:lstStyle/>
        <a:p>
          <a:endParaRPr lang="en-US"/>
        </a:p>
      </dgm:t>
    </dgm:pt>
    <dgm:pt modelId="{D53BEEC6-AFF7-4DE2-8091-37DC5882494A}" type="sibTrans" cxnId="{B7FC84C6-1BE4-4D0A-8958-AB612C1CFF72}">
      <dgm:prSet/>
      <dgm:spPr/>
      <dgm:t>
        <a:bodyPr/>
        <a:lstStyle/>
        <a:p>
          <a:endParaRPr lang="en-US"/>
        </a:p>
      </dgm:t>
    </dgm:pt>
    <dgm:pt modelId="{DF951F0C-725B-49E0-B32F-FABD56F577F2}" type="pres">
      <dgm:prSet presAssocID="{3BB799F6-988D-4D57-9B79-ECD2E3B031BF}" presName="linear" presStyleCnt="0">
        <dgm:presLayoutVars>
          <dgm:animLvl val="lvl"/>
          <dgm:resizeHandles val="exact"/>
        </dgm:presLayoutVars>
      </dgm:prSet>
      <dgm:spPr/>
      <dgm:t>
        <a:bodyPr/>
        <a:lstStyle/>
        <a:p>
          <a:endParaRPr lang="en-US"/>
        </a:p>
      </dgm:t>
    </dgm:pt>
    <dgm:pt modelId="{FBBFCE6B-4235-40A5-AE60-C685F614C587}" type="pres">
      <dgm:prSet presAssocID="{9AAC0A60-C3DE-4E87-B7E3-5094FBFF98A1}" presName="parentText" presStyleLbl="node1" presStyleIdx="0" presStyleCnt="1">
        <dgm:presLayoutVars>
          <dgm:chMax val="0"/>
          <dgm:bulletEnabled val="1"/>
        </dgm:presLayoutVars>
      </dgm:prSet>
      <dgm:spPr/>
      <dgm:t>
        <a:bodyPr/>
        <a:lstStyle/>
        <a:p>
          <a:endParaRPr lang="en-US"/>
        </a:p>
      </dgm:t>
    </dgm:pt>
    <dgm:pt modelId="{755C8E97-75D5-433E-991D-D9DD471C0E5F}" type="pres">
      <dgm:prSet presAssocID="{9AAC0A60-C3DE-4E87-B7E3-5094FBFF98A1}" presName="childText" presStyleLbl="revTx" presStyleIdx="0" presStyleCnt="1">
        <dgm:presLayoutVars>
          <dgm:bulletEnabled val="1"/>
        </dgm:presLayoutVars>
      </dgm:prSet>
      <dgm:spPr/>
      <dgm:t>
        <a:bodyPr/>
        <a:lstStyle/>
        <a:p>
          <a:endParaRPr lang="en-US"/>
        </a:p>
      </dgm:t>
    </dgm:pt>
  </dgm:ptLst>
  <dgm:cxnLst>
    <dgm:cxn modelId="{2EFAA38E-17EA-4FDB-945C-63306D3B277A}" srcId="{3BB799F6-988D-4D57-9B79-ECD2E3B031BF}" destId="{9AAC0A60-C3DE-4E87-B7E3-5094FBFF98A1}" srcOrd="0" destOrd="0" parTransId="{C29DDFE4-F2BF-442A-B1BC-F73204342025}" sibTransId="{BB5C2F20-C996-4FCB-B43A-2F8A1CA4A4B5}"/>
    <dgm:cxn modelId="{C16AE350-2878-4B50-8AEF-E98A7C5969F7}" srcId="{9AAC0A60-C3DE-4E87-B7E3-5094FBFF98A1}" destId="{378F96B6-6B09-45A4-A59E-D47DF68F0401}" srcOrd="1" destOrd="0" parTransId="{D45B2893-FCE3-4ED1-A09C-6CF36097C7B7}" sibTransId="{1FC9E5C3-97BD-41A3-9431-5B4656B46C6A}"/>
    <dgm:cxn modelId="{11CBE7B5-BFF4-4C16-953F-4CB09DEAD341}" type="presOf" srcId="{A83C9FC0-4B9C-4CAA-96B7-A6584B1E8763}" destId="{755C8E97-75D5-433E-991D-D9DD471C0E5F}" srcOrd="0" destOrd="4" presId="urn:microsoft.com/office/officeart/2005/8/layout/vList2"/>
    <dgm:cxn modelId="{E3B5CABC-C0A4-4926-97C1-CAC113D61518}" type="presOf" srcId="{365D37EA-A139-4D30-BA1E-B35EFB4690B9}" destId="{755C8E97-75D5-433E-991D-D9DD471C0E5F}" srcOrd="0" destOrd="3" presId="urn:microsoft.com/office/officeart/2005/8/layout/vList2"/>
    <dgm:cxn modelId="{D2108909-6115-490E-ADD8-247EF7CE17F9}" type="presOf" srcId="{2426E277-9C6C-45AE-A1D4-9C7033F13EE5}" destId="{755C8E97-75D5-433E-991D-D9DD471C0E5F}" srcOrd="0" destOrd="7" presId="urn:microsoft.com/office/officeart/2005/8/layout/vList2"/>
    <dgm:cxn modelId="{BFB9BC2F-2669-45C1-A3F2-7BCCB1618AAC}" type="presOf" srcId="{9AAC0A60-C3DE-4E87-B7E3-5094FBFF98A1}" destId="{FBBFCE6B-4235-40A5-AE60-C685F614C587}" srcOrd="0" destOrd="0" presId="urn:microsoft.com/office/officeart/2005/8/layout/vList2"/>
    <dgm:cxn modelId="{C4E0E97D-92FF-4EC2-AD3F-A2D8A5197BDC}" srcId="{378F96B6-6B09-45A4-A59E-D47DF68F0401}" destId="{365D37EA-A139-4D30-BA1E-B35EFB4690B9}" srcOrd="0" destOrd="0" parTransId="{57E61400-C3E8-44E8-A58E-1739EEDB5CA2}" sibTransId="{8185B154-E91F-4757-8533-5DA6D1E042F8}"/>
    <dgm:cxn modelId="{3439AC3C-770A-4282-8B63-46172D4737F8}" srcId="{9AAC0A60-C3DE-4E87-B7E3-5094FBFF98A1}" destId="{DB4D7078-72AA-4D15-8EC9-2E7DFC116296}" srcOrd="3" destOrd="0" parTransId="{C83A4866-5668-4765-BD14-F1F06DBA489A}" sibTransId="{F6D247C5-A7EB-4134-9E69-B20281608FDC}"/>
    <dgm:cxn modelId="{C191472E-3526-41EA-A878-77E259E855A4}" type="presOf" srcId="{3BB799F6-988D-4D57-9B79-ECD2E3B031BF}" destId="{DF951F0C-725B-49E0-B32F-FABD56F577F2}" srcOrd="0" destOrd="0" presId="urn:microsoft.com/office/officeart/2005/8/layout/vList2"/>
    <dgm:cxn modelId="{8CB4612C-B44B-4E7C-8621-C7F03E745271}" type="presOf" srcId="{16ECBB4C-7D0D-4DC4-B1F0-8424C436CB97}" destId="{755C8E97-75D5-433E-991D-D9DD471C0E5F}" srcOrd="0" destOrd="0" presId="urn:microsoft.com/office/officeart/2005/8/layout/vList2"/>
    <dgm:cxn modelId="{B7FC84C6-1BE4-4D0A-8958-AB612C1CFF72}" srcId="{DB4D7078-72AA-4D15-8EC9-2E7DFC116296}" destId="{2426E277-9C6C-45AE-A1D4-9C7033F13EE5}" srcOrd="0" destOrd="0" parTransId="{0AB17C35-419F-42CA-830F-4A730BAA97F9}" sibTransId="{D53BEEC6-AFF7-4DE2-8091-37DC5882494A}"/>
    <dgm:cxn modelId="{9C29C4F5-2B3A-49CD-A26A-8BAF0165D64D}" type="presOf" srcId="{378F96B6-6B09-45A4-A59E-D47DF68F0401}" destId="{755C8E97-75D5-433E-991D-D9DD471C0E5F}" srcOrd="0" destOrd="2" presId="urn:microsoft.com/office/officeart/2005/8/layout/vList2"/>
    <dgm:cxn modelId="{A2E1C677-BE05-4B25-B5AC-4E4EE3551CA6}" srcId="{16ECBB4C-7D0D-4DC4-B1F0-8424C436CB97}" destId="{357CC126-1CE5-4016-9B87-F079956B8039}" srcOrd="0" destOrd="0" parTransId="{D5F2B3F6-32F2-49AB-962A-2190088BF86A}" sibTransId="{7062AD7D-1CCF-4FEB-ACE6-4CA8C30C0EA2}"/>
    <dgm:cxn modelId="{ED2E6AAA-9AE7-4751-8A7B-C6A03B8B7D0D}" type="presOf" srcId="{357CC126-1CE5-4016-9B87-F079956B8039}" destId="{755C8E97-75D5-433E-991D-D9DD471C0E5F}" srcOrd="0" destOrd="1" presId="urn:microsoft.com/office/officeart/2005/8/layout/vList2"/>
    <dgm:cxn modelId="{D6845BEA-1387-40AA-BB05-924B0DF7CE95}" srcId="{A83C9FC0-4B9C-4CAA-96B7-A6584B1E8763}" destId="{F6BCADF6-39D1-4CFE-A70B-FFF6C8ABFD67}" srcOrd="0" destOrd="0" parTransId="{F92138E0-15B1-4610-8666-F5FB867F6DC3}" sibTransId="{0F738218-F9EA-4D50-AA8B-B4F8E2314CD0}"/>
    <dgm:cxn modelId="{5E581B16-AC65-4493-A23A-2AB897A5B318}" type="presOf" srcId="{F6BCADF6-39D1-4CFE-A70B-FFF6C8ABFD67}" destId="{755C8E97-75D5-433E-991D-D9DD471C0E5F}" srcOrd="0" destOrd="5" presId="urn:microsoft.com/office/officeart/2005/8/layout/vList2"/>
    <dgm:cxn modelId="{FBDCE136-58EC-4B90-9607-935C718CD47F}" type="presOf" srcId="{DB4D7078-72AA-4D15-8EC9-2E7DFC116296}" destId="{755C8E97-75D5-433E-991D-D9DD471C0E5F}" srcOrd="0" destOrd="6" presId="urn:microsoft.com/office/officeart/2005/8/layout/vList2"/>
    <dgm:cxn modelId="{CE38DC65-44EE-47E5-B763-B50BDF0A55EA}" srcId="{9AAC0A60-C3DE-4E87-B7E3-5094FBFF98A1}" destId="{16ECBB4C-7D0D-4DC4-B1F0-8424C436CB97}" srcOrd="0" destOrd="0" parTransId="{CB79A129-346D-41A7-92D6-A7BE4B349784}" sibTransId="{20136CAD-746A-45A1-A121-02E6D1287AA1}"/>
    <dgm:cxn modelId="{2F3A9E34-7C8A-488A-9C02-0DB0B0D7EE65}" srcId="{9AAC0A60-C3DE-4E87-B7E3-5094FBFF98A1}" destId="{A83C9FC0-4B9C-4CAA-96B7-A6584B1E8763}" srcOrd="2" destOrd="0" parTransId="{6E655487-4B3F-437D-B344-0117D2072B31}" sibTransId="{97D91E5E-9C43-4790-B398-ED73D4579785}"/>
    <dgm:cxn modelId="{8CA6400B-2A6D-489E-A7D3-60A7055EB699}" type="presParOf" srcId="{DF951F0C-725B-49E0-B32F-FABD56F577F2}" destId="{FBBFCE6B-4235-40A5-AE60-C685F614C587}" srcOrd="0" destOrd="0" presId="urn:microsoft.com/office/officeart/2005/8/layout/vList2"/>
    <dgm:cxn modelId="{E0B1941B-213C-4267-9CD0-9270942497C8}" type="presParOf" srcId="{DF951F0C-725B-49E0-B32F-FABD56F577F2}" destId="{755C8E97-75D5-433E-991D-D9DD471C0E5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13280B6-9360-474C-9ECD-6E7BBB12508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D754B43A-9896-4BA9-A7D8-F369EF680003}">
      <dgm:prSet/>
      <dgm:spPr/>
      <dgm:t>
        <a:bodyPr/>
        <a:lstStyle/>
        <a:p>
          <a:pPr rtl="0"/>
          <a:r>
            <a:rPr lang="en-US" b="1" dirty="0" smtClean="0"/>
            <a:t>1.8  Identify the source of FOSC Authority</a:t>
          </a:r>
          <a:endParaRPr lang="en-US" dirty="0"/>
        </a:p>
      </dgm:t>
    </dgm:pt>
    <dgm:pt modelId="{16439D17-A36A-49D9-B2EC-41F474043DB8}" type="parTrans" cxnId="{0CDACA49-CECD-4B69-AD1E-296150D1505C}">
      <dgm:prSet/>
      <dgm:spPr/>
      <dgm:t>
        <a:bodyPr/>
        <a:lstStyle/>
        <a:p>
          <a:endParaRPr lang="en-US"/>
        </a:p>
      </dgm:t>
    </dgm:pt>
    <dgm:pt modelId="{4C9F2C7E-E58D-4AA9-9F95-5C1BECFD60C4}" type="sibTrans" cxnId="{0CDACA49-CECD-4B69-AD1E-296150D1505C}">
      <dgm:prSet/>
      <dgm:spPr/>
      <dgm:t>
        <a:bodyPr/>
        <a:lstStyle/>
        <a:p>
          <a:endParaRPr lang="en-US"/>
        </a:p>
      </dgm:t>
    </dgm:pt>
    <dgm:pt modelId="{466ED56B-85CC-4F7D-A07F-F12FD594E0FE}">
      <dgm:prSet/>
      <dgm:spPr/>
      <dgm:t>
        <a:bodyPr/>
        <a:lstStyle/>
        <a:p>
          <a:pPr rtl="0"/>
          <a:r>
            <a:rPr lang="en-US" dirty="0" smtClean="0"/>
            <a:t>Statutory Authority:</a:t>
          </a:r>
          <a:endParaRPr lang="en-US" dirty="0"/>
        </a:p>
      </dgm:t>
    </dgm:pt>
    <dgm:pt modelId="{599039E0-BEC7-4D06-A2F2-6A016EF96964}" type="parTrans" cxnId="{53464613-00AC-4693-96B2-59CEC548ADBE}">
      <dgm:prSet/>
      <dgm:spPr/>
      <dgm:t>
        <a:bodyPr/>
        <a:lstStyle/>
        <a:p>
          <a:endParaRPr lang="en-US"/>
        </a:p>
      </dgm:t>
    </dgm:pt>
    <dgm:pt modelId="{0F6F44C4-54D2-428E-9F61-A92C2364CA65}" type="sibTrans" cxnId="{53464613-00AC-4693-96B2-59CEC548ADBE}">
      <dgm:prSet/>
      <dgm:spPr/>
      <dgm:t>
        <a:bodyPr/>
        <a:lstStyle/>
        <a:p>
          <a:endParaRPr lang="en-US"/>
        </a:p>
      </dgm:t>
    </dgm:pt>
    <dgm:pt modelId="{08BA8769-06CB-43F5-A77C-DEBEF743FF90}">
      <dgm:prSet/>
      <dgm:spPr/>
      <dgm:t>
        <a:bodyPr/>
        <a:lstStyle/>
        <a:p>
          <a:pPr rtl="0"/>
          <a:r>
            <a:rPr lang="en-US" dirty="0" smtClean="0"/>
            <a:t>Federal Water Pollution Control Act as amended by</a:t>
          </a:r>
          <a:endParaRPr lang="en-US" dirty="0"/>
        </a:p>
      </dgm:t>
    </dgm:pt>
    <dgm:pt modelId="{CEBACB00-F04C-41CB-9D4F-70ADB2CE9D2E}" type="parTrans" cxnId="{C6EA7D71-7B0F-4982-9107-2BC2ECD00D7E}">
      <dgm:prSet/>
      <dgm:spPr/>
      <dgm:t>
        <a:bodyPr/>
        <a:lstStyle/>
        <a:p>
          <a:endParaRPr lang="en-US"/>
        </a:p>
      </dgm:t>
    </dgm:pt>
    <dgm:pt modelId="{CACEDC8C-4CF7-466D-BFEF-E57FEC3D40DB}" type="sibTrans" cxnId="{C6EA7D71-7B0F-4982-9107-2BC2ECD00D7E}">
      <dgm:prSet/>
      <dgm:spPr/>
      <dgm:t>
        <a:bodyPr/>
        <a:lstStyle/>
        <a:p>
          <a:endParaRPr lang="en-US"/>
        </a:p>
      </dgm:t>
    </dgm:pt>
    <dgm:pt modelId="{6C16BA84-5C23-444E-91C5-81099B40C98D}">
      <dgm:prSet/>
      <dgm:spPr/>
      <dgm:t>
        <a:bodyPr/>
        <a:lstStyle/>
        <a:p>
          <a:pPr rtl="0"/>
          <a:r>
            <a:rPr lang="en-US" dirty="0" smtClean="0"/>
            <a:t>Clean Water Act</a:t>
          </a:r>
          <a:endParaRPr lang="en-US" dirty="0"/>
        </a:p>
      </dgm:t>
    </dgm:pt>
    <dgm:pt modelId="{39417B9A-D0CE-41CA-964B-030AF7E3DF65}" type="parTrans" cxnId="{B84C40D4-4845-4D92-92BF-AB1BE742EEE8}">
      <dgm:prSet/>
      <dgm:spPr/>
      <dgm:t>
        <a:bodyPr/>
        <a:lstStyle/>
        <a:p>
          <a:endParaRPr lang="en-US"/>
        </a:p>
      </dgm:t>
    </dgm:pt>
    <dgm:pt modelId="{99E48389-10C1-48E1-9A63-85F79F646679}" type="sibTrans" cxnId="{B84C40D4-4845-4D92-92BF-AB1BE742EEE8}">
      <dgm:prSet/>
      <dgm:spPr/>
      <dgm:t>
        <a:bodyPr/>
        <a:lstStyle/>
        <a:p>
          <a:endParaRPr lang="en-US"/>
        </a:p>
      </dgm:t>
    </dgm:pt>
    <dgm:pt modelId="{18408983-3B9A-4EA0-B5EA-BD0E99E11624}">
      <dgm:prSet/>
      <dgm:spPr/>
      <dgm:t>
        <a:bodyPr/>
        <a:lstStyle/>
        <a:p>
          <a:pPr rtl="0"/>
          <a:r>
            <a:rPr lang="en-US" dirty="0" smtClean="0"/>
            <a:t>Oil Pollution Act</a:t>
          </a:r>
          <a:endParaRPr lang="en-US" dirty="0"/>
        </a:p>
      </dgm:t>
    </dgm:pt>
    <dgm:pt modelId="{D9FA60FD-025A-493E-8821-6EB0EF63C0A3}" type="parTrans" cxnId="{901CD11E-B144-45C3-A1EE-E282399B673C}">
      <dgm:prSet/>
      <dgm:spPr/>
      <dgm:t>
        <a:bodyPr/>
        <a:lstStyle/>
        <a:p>
          <a:endParaRPr lang="en-US"/>
        </a:p>
      </dgm:t>
    </dgm:pt>
    <dgm:pt modelId="{3076212F-E1E3-434A-8CF8-E7798CBA8912}" type="sibTrans" cxnId="{901CD11E-B144-45C3-A1EE-E282399B673C}">
      <dgm:prSet/>
      <dgm:spPr/>
      <dgm:t>
        <a:bodyPr/>
        <a:lstStyle/>
        <a:p>
          <a:endParaRPr lang="en-US"/>
        </a:p>
      </dgm:t>
    </dgm:pt>
    <dgm:pt modelId="{2CC5EB7D-4E2B-4709-933E-6ACF2D8C9E78}">
      <dgm:prSet/>
      <dgm:spPr/>
      <dgm:t>
        <a:bodyPr/>
        <a:lstStyle/>
        <a:p>
          <a:pPr rtl="0"/>
          <a:r>
            <a:rPr lang="en-US" dirty="0" smtClean="0"/>
            <a:t>Comprehensive Environmental Response, Compensation, and Liabilities Act as amended by</a:t>
          </a:r>
          <a:endParaRPr lang="en-US" dirty="0"/>
        </a:p>
      </dgm:t>
    </dgm:pt>
    <dgm:pt modelId="{4FD76500-F6F0-40FD-BDEE-F02B2B62E749}" type="parTrans" cxnId="{9C12FC77-4550-4285-BF42-676E94EB75CB}">
      <dgm:prSet/>
      <dgm:spPr/>
      <dgm:t>
        <a:bodyPr/>
        <a:lstStyle/>
        <a:p>
          <a:endParaRPr lang="en-US"/>
        </a:p>
      </dgm:t>
    </dgm:pt>
    <dgm:pt modelId="{07530D51-04A5-4917-868E-5D485A56EE4C}" type="sibTrans" cxnId="{9C12FC77-4550-4285-BF42-676E94EB75CB}">
      <dgm:prSet/>
      <dgm:spPr/>
      <dgm:t>
        <a:bodyPr/>
        <a:lstStyle/>
        <a:p>
          <a:endParaRPr lang="en-US"/>
        </a:p>
      </dgm:t>
    </dgm:pt>
    <dgm:pt modelId="{5BD6650F-7345-4A65-96C5-C07EC772198E}">
      <dgm:prSet/>
      <dgm:spPr/>
      <dgm:t>
        <a:bodyPr/>
        <a:lstStyle/>
        <a:p>
          <a:pPr rtl="0"/>
          <a:r>
            <a:rPr lang="en-US" dirty="0" smtClean="0"/>
            <a:t>Superfund Amendments and Reauthorization Act</a:t>
          </a:r>
          <a:endParaRPr lang="en-US" dirty="0"/>
        </a:p>
      </dgm:t>
    </dgm:pt>
    <dgm:pt modelId="{44165BAF-637E-4F27-8B31-E63521B9021B}" type="parTrans" cxnId="{124F4DBD-574A-477C-8F35-FB97176CAAE1}">
      <dgm:prSet/>
      <dgm:spPr/>
      <dgm:t>
        <a:bodyPr/>
        <a:lstStyle/>
        <a:p>
          <a:endParaRPr lang="en-US"/>
        </a:p>
      </dgm:t>
    </dgm:pt>
    <dgm:pt modelId="{3F136033-01EC-4413-9F07-1D840A49D15A}" type="sibTrans" cxnId="{124F4DBD-574A-477C-8F35-FB97176CAAE1}">
      <dgm:prSet/>
      <dgm:spPr/>
      <dgm:t>
        <a:bodyPr/>
        <a:lstStyle/>
        <a:p>
          <a:endParaRPr lang="en-US"/>
        </a:p>
      </dgm:t>
    </dgm:pt>
    <dgm:pt modelId="{F3B5C83F-DFE4-4C84-B598-DD1B71B37E26}">
      <dgm:prSet/>
      <dgm:spPr/>
      <dgm:t>
        <a:bodyPr/>
        <a:lstStyle/>
        <a:p>
          <a:pPr rtl="0"/>
          <a:r>
            <a:rPr lang="en-US" dirty="0" smtClean="0"/>
            <a:t>Regulatory Authority</a:t>
          </a:r>
          <a:endParaRPr lang="en-US" dirty="0"/>
        </a:p>
      </dgm:t>
    </dgm:pt>
    <dgm:pt modelId="{1D2857F8-6F98-4CFD-A1C7-AEACBE8F8718}" type="parTrans" cxnId="{B853CCBE-A356-4F29-BE09-B36D9FFE7EE6}">
      <dgm:prSet/>
      <dgm:spPr/>
      <dgm:t>
        <a:bodyPr/>
        <a:lstStyle/>
        <a:p>
          <a:endParaRPr lang="en-US"/>
        </a:p>
      </dgm:t>
    </dgm:pt>
    <dgm:pt modelId="{509BB8A6-BD37-4755-A660-F65A105BE31F}" type="sibTrans" cxnId="{B853CCBE-A356-4F29-BE09-B36D9FFE7EE6}">
      <dgm:prSet/>
      <dgm:spPr/>
      <dgm:t>
        <a:bodyPr/>
        <a:lstStyle/>
        <a:p>
          <a:endParaRPr lang="en-US"/>
        </a:p>
      </dgm:t>
    </dgm:pt>
    <dgm:pt modelId="{52AC0BBC-A165-43A1-805D-3E2BC28E8934}">
      <dgm:prSet/>
      <dgm:spPr/>
      <dgm:t>
        <a:bodyPr/>
        <a:lstStyle/>
        <a:p>
          <a:pPr rtl="0"/>
          <a:r>
            <a:rPr lang="en-US" dirty="0" smtClean="0"/>
            <a:t>40CFR300 The NCP</a:t>
          </a:r>
          <a:endParaRPr lang="en-US" dirty="0"/>
        </a:p>
      </dgm:t>
    </dgm:pt>
    <dgm:pt modelId="{19502C0A-5A86-4C6F-80E9-D5B05D72D894}" type="parTrans" cxnId="{58AE6990-F951-4026-B897-C2F99790E382}">
      <dgm:prSet/>
      <dgm:spPr/>
      <dgm:t>
        <a:bodyPr/>
        <a:lstStyle/>
        <a:p>
          <a:endParaRPr lang="en-US"/>
        </a:p>
      </dgm:t>
    </dgm:pt>
    <dgm:pt modelId="{5605865C-6706-4467-97F8-FEB700801E33}" type="sibTrans" cxnId="{58AE6990-F951-4026-B897-C2F99790E382}">
      <dgm:prSet/>
      <dgm:spPr/>
      <dgm:t>
        <a:bodyPr/>
        <a:lstStyle/>
        <a:p>
          <a:endParaRPr lang="en-US"/>
        </a:p>
      </dgm:t>
    </dgm:pt>
    <dgm:pt modelId="{792FD1F1-143E-4070-84A0-37BE2735F713}">
      <dgm:prSet/>
      <dgm:spPr/>
      <dgm:t>
        <a:bodyPr/>
        <a:lstStyle/>
        <a:p>
          <a:pPr rtl="0"/>
          <a:r>
            <a:rPr lang="en-US" dirty="0" smtClean="0"/>
            <a:t>33CFR</a:t>
          </a:r>
          <a:endParaRPr lang="en-US" dirty="0"/>
        </a:p>
      </dgm:t>
    </dgm:pt>
    <dgm:pt modelId="{53011533-8F5E-4E47-A256-540F8993B027}" type="parTrans" cxnId="{EFD91231-D18F-4225-9803-D9EEBBB4B88A}">
      <dgm:prSet/>
      <dgm:spPr/>
      <dgm:t>
        <a:bodyPr/>
        <a:lstStyle/>
        <a:p>
          <a:endParaRPr lang="en-US"/>
        </a:p>
      </dgm:t>
    </dgm:pt>
    <dgm:pt modelId="{E1E03E0A-39CD-4DF3-938E-A75751C89BD7}" type="sibTrans" cxnId="{EFD91231-D18F-4225-9803-D9EEBBB4B88A}">
      <dgm:prSet/>
      <dgm:spPr/>
      <dgm:t>
        <a:bodyPr/>
        <a:lstStyle/>
        <a:p>
          <a:endParaRPr lang="en-US"/>
        </a:p>
      </dgm:t>
    </dgm:pt>
    <dgm:pt modelId="{75337C41-6322-4E2B-875E-9D8460D78A5D}">
      <dgm:prSet/>
      <dgm:spPr/>
      <dgm:t>
        <a:bodyPr/>
        <a:lstStyle/>
        <a:p>
          <a:pPr rtl="0"/>
          <a:r>
            <a:rPr lang="en-US" dirty="0" smtClean="0"/>
            <a:t>CG Policy Guidance</a:t>
          </a:r>
          <a:endParaRPr lang="en-US" dirty="0"/>
        </a:p>
      </dgm:t>
    </dgm:pt>
    <dgm:pt modelId="{C227405F-B87D-4669-9EDC-85E8763C8404}" type="parTrans" cxnId="{527645B3-E889-4150-9968-A92D87B68568}">
      <dgm:prSet/>
      <dgm:spPr/>
      <dgm:t>
        <a:bodyPr/>
        <a:lstStyle/>
        <a:p>
          <a:endParaRPr lang="en-US"/>
        </a:p>
      </dgm:t>
    </dgm:pt>
    <dgm:pt modelId="{52319B94-A3D0-448F-9328-4AF4B3E68952}" type="sibTrans" cxnId="{527645B3-E889-4150-9968-A92D87B68568}">
      <dgm:prSet/>
      <dgm:spPr/>
      <dgm:t>
        <a:bodyPr/>
        <a:lstStyle/>
        <a:p>
          <a:endParaRPr lang="en-US"/>
        </a:p>
      </dgm:t>
    </dgm:pt>
    <dgm:pt modelId="{F63900CD-14FD-4862-88FB-C63657DC626F}">
      <dgm:prSet/>
      <dgm:spPr/>
      <dgm:t>
        <a:bodyPr/>
        <a:lstStyle/>
        <a:p>
          <a:pPr rtl="0"/>
          <a:r>
            <a:rPr lang="en-US" dirty="0" smtClean="0"/>
            <a:t>MSM Volume 9, Chapter 5 (outdated and inaccurate)</a:t>
          </a:r>
          <a:endParaRPr lang="en-US" dirty="0"/>
        </a:p>
      </dgm:t>
    </dgm:pt>
    <dgm:pt modelId="{A80FFE57-86FB-45AA-96AB-3582AE6C81C2}" type="parTrans" cxnId="{79AB1205-30C7-487E-9842-6045265510C3}">
      <dgm:prSet/>
      <dgm:spPr/>
      <dgm:t>
        <a:bodyPr/>
        <a:lstStyle/>
        <a:p>
          <a:endParaRPr lang="en-US"/>
        </a:p>
      </dgm:t>
    </dgm:pt>
    <dgm:pt modelId="{802318F9-BCD5-466B-88A4-DF8B85E8ABA0}" type="sibTrans" cxnId="{79AB1205-30C7-487E-9842-6045265510C3}">
      <dgm:prSet/>
      <dgm:spPr/>
      <dgm:t>
        <a:bodyPr/>
        <a:lstStyle/>
        <a:p>
          <a:endParaRPr lang="en-US"/>
        </a:p>
      </dgm:t>
    </dgm:pt>
    <dgm:pt modelId="{3E410A8D-65EB-4F99-952C-03DB331048C7}">
      <dgm:prSet/>
      <dgm:spPr/>
      <dgm:t>
        <a:bodyPr/>
        <a:lstStyle/>
        <a:p>
          <a:pPr rtl="0"/>
          <a:r>
            <a:rPr lang="en-US" dirty="0" smtClean="0"/>
            <a:t>M16465.29 (still accurate review of CERCLA authority)</a:t>
          </a:r>
          <a:endParaRPr lang="en-US" dirty="0"/>
        </a:p>
      </dgm:t>
    </dgm:pt>
    <dgm:pt modelId="{C3D5F05D-3989-4C84-828E-58FAA84149DF}" type="parTrans" cxnId="{B6DE25F4-F85E-4E89-90EF-E4B740313E11}">
      <dgm:prSet/>
      <dgm:spPr/>
      <dgm:t>
        <a:bodyPr/>
        <a:lstStyle/>
        <a:p>
          <a:endParaRPr lang="en-US"/>
        </a:p>
      </dgm:t>
    </dgm:pt>
    <dgm:pt modelId="{01BBCFAB-A1C1-4F2D-9B77-E202550C5ADE}" type="sibTrans" cxnId="{B6DE25F4-F85E-4E89-90EF-E4B740313E11}">
      <dgm:prSet/>
      <dgm:spPr/>
      <dgm:t>
        <a:bodyPr/>
        <a:lstStyle/>
        <a:p>
          <a:endParaRPr lang="en-US"/>
        </a:p>
      </dgm:t>
    </dgm:pt>
    <dgm:pt modelId="{848703F5-9570-45F0-B580-9A83E5B2A1EB}" type="pres">
      <dgm:prSet presAssocID="{A13280B6-9360-474C-9ECD-6E7BBB125080}" presName="linear" presStyleCnt="0">
        <dgm:presLayoutVars>
          <dgm:animLvl val="lvl"/>
          <dgm:resizeHandles val="exact"/>
        </dgm:presLayoutVars>
      </dgm:prSet>
      <dgm:spPr/>
      <dgm:t>
        <a:bodyPr/>
        <a:lstStyle/>
        <a:p>
          <a:endParaRPr lang="en-US"/>
        </a:p>
      </dgm:t>
    </dgm:pt>
    <dgm:pt modelId="{B09A464A-2270-4BA0-B001-4FD39E6768C2}" type="pres">
      <dgm:prSet presAssocID="{D754B43A-9896-4BA9-A7D8-F369EF680003}" presName="parentText" presStyleLbl="node1" presStyleIdx="0" presStyleCnt="1">
        <dgm:presLayoutVars>
          <dgm:chMax val="0"/>
          <dgm:bulletEnabled val="1"/>
        </dgm:presLayoutVars>
      </dgm:prSet>
      <dgm:spPr/>
      <dgm:t>
        <a:bodyPr/>
        <a:lstStyle/>
        <a:p>
          <a:endParaRPr lang="en-US"/>
        </a:p>
      </dgm:t>
    </dgm:pt>
    <dgm:pt modelId="{5D2FD76B-1344-4D5F-AF9F-28CA7D2A2A61}" type="pres">
      <dgm:prSet presAssocID="{D754B43A-9896-4BA9-A7D8-F369EF680003}" presName="childText" presStyleLbl="revTx" presStyleIdx="0" presStyleCnt="1">
        <dgm:presLayoutVars>
          <dgm:bulletEnabled val="1"/>
        </dgm:presLayoutVars>
      </dgm:prSet>
      <dgm:spPr/>
      <dgm:t>
        <a:bodyPr/>
        <a:lstStyle/>
        <a:p>
          <a:endParaRPr lang="en-US"/>
        </a:p>
      </dgm:t>
    </dgm:pt>
  </dgm:ptLst>
  <dgm:cxnLst>
    <dgm:cxn modelId="{1A803850-C60E-4683-9C6A-9B1DB71F6A2C}" type="presOf" srcId="{3E410A8D-65EB-4F99-952C-03DB331048C7}" destId="{5D2FD76B-1344-4D5F-AF9F-28CA7D2A2A61}" srcOrd="0" destOrd="11" presId="urn:microsoft.com/office/officeart/2005/8/layout/vList2"/>
    <dgm:cxn modelId="{79AB1205-30C7-487E-9842-6045265510C3}" srcId="{75337C41-6322-4E2B-875E-9D8460D78A5D}" destId="{F63900CD-14FD-4862-88FB-C63657DC626F}" srcOrd="0" destOrd="0" parTransId="{A80FFE57-86FB-45AA-96AB-3582AE6C81C2}" sibTransId="{802318F9-BCD5-466B-88A4-DF8B85E8ABA0}"/>
    <dgm:cxn modelId="{C6EA7D71-7B0F-4982-9107-2BC2ECD00D7E}" srcId="{466ED56B-85CC-4F7D-A07F-F12FD594E0FE}" destId="{08BA8769-06CB-43F5-A77C-DEBEF743FF90}" srcOrd="0" destOrd="0" parTransId="{CEBACB00-F04C-41CB-9D4F-70ADB2CE9D2E}" sibTransId="{CACEDC8C-4CF7-466D-BFEF-E57FEC3D40DB}"/>
    <dgm:cxn modelId="{527645B3-E889-4150-9968-A92D87B68568}" srcId="{D754B43A-9896-4BA9-A7D8-F369EF680003}" destId="{75337C41-6322-4E2B-875E-9D8460D78A5D}" srcOrd="2" destOrd="0" parTransId="{C227405F-B87D-4669-9EDC-85E8763C8404}" sibTransId="{52319B94-A3D0-448F-9328-4AF4B3E68952}"/>
    <dgm:cxn modelId="{EFD91231-D18F-4225-9803-D9EEBBB4B88A}" srcId="{F3B5C83F-DFE4-4C84-B598-DD1B71B37E26}" destId="{792FD1F1-143E-4070-84A0-37BE2735F713}" srcOrd="1" destOrd="0" parTransId="{53011533-8F5E-4E47-A256-540F8993B027}" sibTransId="{E1E03E0A-39CD-4DF3-938E-A75751C89BD7}"/>
    <dgm:cxn modelId="{8AFDEAE7-3B1C-4C4D-8CDA-EB54FB3BA90C}" type="presOf" srcId="{2CC5EB7D-4E2B-4709-933E-6ACF2D8C9E78}" destId="{5D2FD76B-1344-4D5F-AF9F-28CA7D2A2A61}" srcOrd="0" destOrd="4" presId="urn:microsoft.com/office/officeart/2005/8/layout/vList2"/>
    <dgm:cxn modelId="{901CD11E-B144-45C3-A1EE-E282399B673C}" srcId="{08BA8769-06CB-43F5-A77C-DEBEF743FF90}" destId="{18408983-3B9A-4EA0-B5EA-BD0E99E11624}" srcOrd="1" destOrd="0" parTransId="{D9FA60FD-025A-493E-8821-6EB0EF63C0A3}" sibTransId="{3076212F-E1E3-434A-8CF8-E7798CBA8912}"/>
    <dgm:cxn modelId="{0CDACA49-CECD-4B69-AD1E-296150D1505C}" srcId="{A13280B6-9360-474C-9ECD-6E7BBB125080}" destId="{D754B43A-9896-4BA9-A7D8-F369EF680003}" srcOrd="0" destOrd="0" parTransId="{16439D17-A36A-49D9-B2EC-41F474043DB8}" sibTransId="{4C9F2C7E-E58D-4AA9-9F95-5C1BECFD60C4}"/>
    <dgm:cxn modelId="{9C12FC77-4550-4285-BF42-676E94EB75CB}" srcId="{466ED56B-85CC-4F7D-A07F-F12FD594E0FE}" destId="{2CC5EB7D-4E2B-4709-933E-6ACF2D8C9E78}" srcOrd="1" destOrd="0" parTransId="{4FD76500-F6F0-40FD-BDEE-F02B2B62E749}" sibTransId="{07530D51-04A5-4917-868E-5D485A56EE4C}"/>
    <dgm:cxn modelId="{B6DE25F4-F85E-4E89-90EF-E4B740313E11}" srcId="{75337C41-6322-4E2B-875E-9D8460D78A5D}" destId="{3E410A8D-65EB-4F99-952C-03DB331048C7}" srcOrd="1" destOrd="0" parTransId="{C3D5F05D-3989-4C84-828E-58FAA84149DF}" sibTransId="{01BBCFAB-A1C1-4F2D-9B77-E202550C5ADE}"/>
    <dgm:cxn modelId="{CF5527DF-E3BB-480A-8D51-162011DBDE5A}" type="presOf" srcId="{F63900CD-14FD-4862-88FB-C63657DC626F}" destId="{5D2FD76B-1344-4D5F-AF9F-28CA7D2A2A61}" srcOrd="0" destOrd="10" presId="urn:microsoft.com/office/officeart/2005/8/layout/vList2"/>
    <dgm:cxn modelId="{32A1812D-A1C1-4294-B088-409228D775A6}" type="presOf" srcId="{F3B5C83F-DFE4-4C84-B598-DD1B71B37E26}" destId="{5D2FD76B-1344-4D5F-AF9F-28CA7D2A2A61}" srcOrd="0" destOrd="6" presId="urn:microsoft.com/office/officeart/2005/8/layout/vList2"/>
    <dgm:cxn modelId="{58AE6990-F951-4026-B897-C2F99790E382}" srcId="{F3B5C83F-DFE4-4C84-B598-DD1B71B37E26}" destId="{52AC0BBC-A165-43A1-805D-3E2BC28E8934}" srcOrd="0" destOrd="0" parTransId="{19502C0A-5A86-4C6F-80E9-D5B05D72D894}" sibTransId="{5605865C-6706-4467-97F8-FEB700801E33}"/>
    <dgm:cxn modelId="{B84C40D4-4845-4D92-92BF-AB1BE742EEE8}" srcId="{08BA8769-06CB-43F5-A77C-DEBEF743FF90}" destId="{6C16BA84-5C23-444E-91C5-81099B40C98D}" srcOrd="0" destOrd="0" parTransId="{39417B9A-D0CE-41CA-964B-030AF7E3DF65}" sibTransId="{99E48389-10C1-48E1-9A63-85F79F646679}"/>
    <dgm:cxn modelId="{2A9910A0-2D58-4812-9E98-133B1F36FC52}" type="presOf" srcId="{6C16BA84-5C23-444E-91C5-81099B40C98D}" destId="{5D2FD76B-1344-4D5F-AF9F-28CA7D2A2A61}" srcOrd="0" destOrd="2" presId="urn:microsoft.com/office/officeart/2005/8/layout/vList2"/>
    <dgm:cxn modelId="{EADE66A7-B2AA-4E9E-AF30-40ED5BCD8521}" type="presOf" srcId="{75337C41-6322-4E2B-875E-9D8460D78A5D}" destId="{5D2FD76B-1344-4D5F-AF9F-28CA7D2A2A61}" srcOrd="0" destOrd="9" presId="urn:microsoft.com/office/officeart/2005/8/layout/vList2"/>
    <dgm:cxn modelId="{A9BC1303-A601-44CD-9502-3E9C040F23FF}" type="presOf" srcId="{18408983-3B9A-4EA0-B5EA-BD0E99E11624}" destId="{5D2FD76B-1344-4D5F-AF9F-28CA7D2A2A61}" srcOrd="0" destOrd="3" presId="urn:microsoft.com/office/officeart/2005/8/layout/vList2"/>
    <dgm:cxn modelId="{BF8D8C38-32F7-4A4D-B547-571097ACBC35}" type="presOf" srcId="{5BD6650F-7345-4A65-96C5-C07EC772198E}" destId="{5D2FD76B-1344-4D5F-AF9F-28CA7D2A2A61}" srcOrd="0" destOrd="5" presId="urn:microsoft.com/office/officeart/2005/8/layout/vList2"/>
    <dgm:cxn modelId="{124F4DBD-574A-477C-8F35-FB97176CAAE1}" srcId="{2CC5EB7D-4E2B-4709-933E-6ACF2D8C9E78}" destId="{5BD6650F-7345-4A65-96C5-C07EC772198E}" srcOrd="0" destOrd="0" parTransId="{44165BAF-637E-4F27-8B31-E63521B9021B}" sibTransId="{3F136033-01EC-4413-9F07-1D840A49D15A}"/>
    <dgm:cxn modelId="{473356A0-36C5-4092-96B0-B493458B889E}" type="presOf" srcId="{52AC0BBC-A165-43A1-805D-3E2BC28E8934}" destId="{5D2FD76B-1344-4D5F-AF9F-28CA7D2A2A61}" srcOrd="0" destOrd="7" presId="urn:microsoft.com/office/officeart/2005/8/layout/vList2"/>
    <dgm:cxn modelId="{53464613-00AC-4693-96B2-59CEC548ADBE}" srcId="{D754B43A-9896-4BA9-A7D8-F369EF680003}" destId="{466ED56B-85CC-4F7D-A07F-F12FD594E0FE}" srcOrd="0" destOrd="0" parTransId="{599039E0-BEC7-4D06-A2F2-6A016EF96964}" sibTransId="{0F6F44C4-54D2-428E-9F61-A92C2364CA65}"/>
    <dgm:cxn modelId="{64E061B6-50DD-490A-8850-9FFC130C5B89}" type="presOf" srcId="{792FD1F1-143E-4070-84A0-37BE2735F713}" destId="{5D2FD76B-1344-4D5F-AF9F-28CA7D2A2A61}" srcOrd="0" destOrd="8" presId="urn:microsoft.com/office/officeart/2005/8/layout/vList2"/>
    <dgm:cxn modelId="{4520D6B3-B114-4888-BA0B-ED6D5F2EBCD4}" type="presOf" srcId="{08BA8769-06CB-43F5-A77C-DEBEF743FF90}" destId="{5D2FD76B-1344-4D5F-AF9F-28CA7D2A2A61}" srcOrd="0" destOrd="1" presId="urn:microsoft.com/office/officeart/2005/8/layout/vList2"/>
    <dgm:cxn modelId="{B853CCBE-A356-4F29-BE09-B36D9FFE7EE6}" srcId="{D754B43A-9896-4BA9-A7D8-F369EF680003}" destId="{F3B5C83F-DFE4-4C84-B598-DD1B71B37E26}" srcOrd="1" destOrd="0" parTransId="{1D2857F8-6F98-4CFD-A1C7-AEACBE8F8718}" sibTransId="{509BB8A6-BD37-4755-A660-F65A105BE31F}"/>
    <dgm:cxn modelId="{BD3DB60F-7E16-47DD-94D3-D2E2246E3F78}" type="presOf" srcId="{466ED56B-85CC-4F7D-A07F-F12FD594E0FE}" destId="{5D2FD76B-1344-4D5F-AF9F-28CA7D2A2A61}" srcOrd="0" destOrd="0" presId="urn:microsoft.com/office/officeart/2005/8/layout/vList2"/>
    <dgm:cxn modelId="{4D3780FC-5C2A-427D-90F0-BDB513B5936B}" type="presOf" srcId="{A13280B6-9360-474C-9ECD-6E7BBB125080}" destId="{848703F5-9570-45F0-B580-9A83E5B2A1EB}" srcOrd="0" destOrd="0" presId="urn:microsoft.com/office/officeart/2005/8/layout/vList2"/>
    <dgm:cxn modelId="{A1971544-29BA-42BC-B0AF-80235F0251A9}" type="presOf" srcId="{D754B43A-9896-4BA9-A7D8-F369EF680003}" destId="{B09A464A-2270-4BA0-B001-4FD39E6768C2}" srcOrd="0" destOrd="0" presId="urn:microsoft.com/office/officeart/2005/8/layout/vList2"/>
    <dgm:cxn modelId="{809E525F-F64E-4433-BDD0-CA6292B67AB6}" type="presParOf" srcId="{848703F5-9570-45F0-B580-9A83E5B2A1EB}" destId="{B09A464A-2270-4BA0-B001-4FD39E6768C2}" srcOrd="0" destOrd="0" presId="urn:microsoft.com/office/officeart/2005/8/layout/vList2"/>
    <dgm:cxn modelId="{9030B5C6-4FBB-42CA-850D-4BF90C96ACBB}" type="presParOf" srcId="{848703F5-9570-45F0-B580-9A83E5B2A1EB}" destId="{5D2FD76B-1344-4D5F-AF9F-28CA7D2A2A6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F0CAD8C-3D55-4FC3-B200-DB1B94FF0C47}"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11441B4-E8AE-4806-BAFC-0E9FCA1BF32E}">
      <dgm:prSet/>
      <dgm:spPr/>
      <dgm:t>
        <a:bodyPr/>
        <a:lstStyle/>
        <a:p>
          <a:pPr rtl="0"/>
          <a:r>
            <a:rPr lang="en-US" b="1" dirty="0" smtClean="0"/>
            <a:t>1.14  Explain how a Safety Zone may be used to manage a pollution incident</a:t>
          </a:r>
          <a:endParaRPr lang="en-US" dirty="0"/>
        </a:p>
      </dgm:t>
    </dgm:pt>
    <dgm:pt modelId="{62D2F880-99E8-4DDD-8083-7F032CC12FDE}" type="parTrans" cxnId="{EEB3EDC9-301B-4603-8F64-41A8AE33FF90}">
      <dgm:prSet/>
      <dgm:spPr/>
      <dgm:t>
        <a:bodyPr/>
        <a:lstStyle/>
        <a:p>
          <a:endParaRPr lang="en-US"/>
        </a:p>
      </dgm:t>
    </dgm:pt>
    <dgm:pt modelId="{42305988-EEFE-42EA-B895-0DD4A70EAD7D}" type="sibTrans" cxnId="{EEB3EDC9-301B-4603-8F64-41A8AE33FF90}">
      <dgm:prSet/>
      <dgm:spPr/>
      <dgm:t>
        <a:bodyPr/>
        <a:lstStyle/>
        <a:p>
          <a:endParaRPr lang="en-US"/>
        </a:p>
      </dgm:t>
    </dgm:pt>
    <dgm:pt modelId="{75AC3F26-477F-432E-96D4-67A57DD972CE}">
      <dgm:prSet/>
      <dgm:spPr/>
      <dgm:t>
        <a:bodyPr/>
        <a:lstStyle/>
        <a:p>
          <a:pPr rtl="0"/>
          <a:r>
            <a:rPr lang="en-US" dirty="0" smtClean="0"/>
            <a:t>Guidance for drafting a Safety Zone or COTP Order can be found in Marine Safety Manual vol. VI and 33 CFR 165.5  (Establishment Procedures for Regulated Navigation Areas and Limited Access Areas). </a:t>
          </a:r>
          <a:endParaRPr lang="en-US" dirty="0"/>
        </a:p>
      </dgm:t>
    </dgm:pt>
    <dgm:pt modelId="{719C6B16-B191-4B0B-BC7D-934303E344B7}" type="parTrans" cxnId="{015B1679-40F6-4F62-B4F2-B700615141F2}">
      <dgm:prSet/>
      <dgm:spPr/>
      <dgm:t>
        <a:bodyPr/>
        <a:lstStyle/>
        <a:p>
          <a:endParaRPr lang="en-US"/>
        </a:p>
      </dgm:t>
    </dgm:pt>
    <dgm:pt modelId="{0D7BD865-6FFB-4573-B679-159777EFF8E9}" type="sibTrans" cxnId="{015B1679-40F6-4F62-B4F2-B700615141F2}">
      <dgm:prSet/>
      <dgm:spPr/>
      <dgm:t>
        <a:bodyPr/>
        <a:lstStyle/>
        <a:p>
          <a:endParaRPr lang="en-US"/>
        </a:p>
      </dgm:t>
    </dgm:pt>
    <dgm:pt modelId="{EF55A9C4-49E6-4CF0-AEDE-0C8E10B84939}">
      <dgm:prSet/>
      <dgm:spPr/>
      <dgm:t>
        <a:bodyPr/>
        <a:lstStyle/>
        <a:p>
          <a:pPr rtl="0"/>
          <a:r>
            <a:rPr lang="en-US" dirty="0" smtClean="0"/>
            <a:t>Safety Zones protects the area outside the zone from danger within the zone.</a:t>
          </a:r>
          <a:endParaRPr lang="en-US" dirty="0"/>
        </a:p>
      </dgm:t>
    </dgm:pt>
    <dgm:pt modelId="{47D88B27-8BCF-4EB4-AAB7-A698EA4DF3A2}" type="parTrans" cxnId="{0B94C4A7-257D-4A38-85D8-9F9DE3E63E5D}">
      <dgm:prSet/>
      <dgm:spPr/>
      <dgm:t>
        <a:bodyPr/>
        <a:lstStyle/>
        <a:p>
          <a:endParaRPr lang="en-US"/>
        </a:p>
      </dgm:t>
    </dgm:pt>
    <dgm:pt modelId="{57B51A6F-BC37-4D97-946C-D6AE94D475C3}" type="sibTrans" cxnId="{0B94C4A7-257D-4A38-85D8-9F9DE3E63E5D}">
      <dgm:prSet/>
      <dgm:spPr/>
      <dgm:t>
        <a:bodyPr/>
        <a:lstStyle/>
        <a:p>
          <a:endParaRPr lang="en-US"/>
        </a:p>
      </dgm:t>
    </dgm:pt>
    <dgm:pt modelId="{30BBCE5D-6797-4B18-B99B-B9115CAA1FD9}">
      <dgm:prSet/>
      <dgm:spPr/>
      <dgm:t>
        <a:bodyPr/>
        <a:lstStyle/>
        <a:p>
          <a:pPr rtl="0"/>
          <a:r>
            <a:rPr lang="en-US" dirty="0" smtClean="0"/>
            <a:t>Limiting access</a:t>
          </a:r>
          <a:endParaRPr lang="en-US" dirty="0"/>
        </a:p>
      </dgm:t>
    </dgm:pt>
    <dgm:pt modelId="{B2421777-8705-439E-8F60-6092A642B140}" type="parTrans" cxnId="{11AD3A04-DD99-4B0D-9A3D-8BA4F0C6B36E}">
      <dgm:prSet/>
      <dgm:spPr/>
      <dgm:t>
        <a:bodyPr/>
        <a:lstStyle/>
        <a:p>
          <a:endParaRPr lang="en-US"/>
        </a:p>
      </dgm:t>
    </dgm:pt>
    <dgm:pt modelId="{19ECB60C-08A2-4B53-961F-AB8353A3C21F}" type="sibTrans" cxnId="{11AD3A04-DD99-4B0D-9A3D-8BA4F0C6B36E}">
      <dgm:prSet/>
      <dgm:spPr/>
      <dgm:t>
        <a:bodyPr/>
        <a:lstStyle/>
        <a:p>
          <a:endParaRPr lang="en-US"/>
        </a:p>
      </dgm:t>
    </dgm:pt>
    <dgm:pt modelId="{15D2A8CD-C058-4327-A4EB-9B76AB93FACC}">
      <dgm:prSet/>
      <dgm:spPr/>
      <dgm:t>
        <a:bodyPr/>
        <a:lstStyle/>
        <a:p>
          <a:pPr rtl="0"/>
          <a:r>
            <a:rPr lang="en-US" dirty="0" smtClean="0"/>
            <a:t>Site control</a:t>
          </a:r>
          <a:endParaRPr lang="en-US" dirty="0"/>
        </a:p>
      </dgm:t>
    </dgm:pt>
    <dgm:pt modelId="{DC21F061-F867-45B9-8731-859FCBACE986}" type="parTrans" cxnId="{F280CEB2-5913-4EF7-A9CA-3DF7CD13833D}">
      <dgm:prSet/>
      <dgm:spPr/>
      <dgm:t>
        <a:bodyPr/>
        <a:lstStyle/>
        <a:p>
          <a:endParaRPr lang="en-US"/>
        </a:p>
      </dgm:t>
    </dgm:pt>
    <dgm:pt modelId="{F1A54DB6-A2C8-4D48-80AC-1167B2FF3AA5}" type="sibTrans" cxnId="{F280CEB2-5913-4EF7-A9CA-3DF7CD13833D}">
      <dgm:prSet/>
      <dgm:spPr/>
      <dgm:t>
        <a:bodyPr/>
        <a:lstStyle/>
        <a:p>
          <a:endParaRPr lang="en-US"/>
        </a:p>
      </dgm:t>
    </dgm:pt>
    <dgm:pt modelId="{55EEBA42-A481-4B7A-9BBF-6DCD7A2FFA9B}">
      <dgm:prSet/>
      <dgm:spPr/>
      <dgm:t>
        <a:bodyPr/>
        <a:lstStyle/>
        <a:p>
          <a:pPr rtl="0"/>
          <a:r>
            <a:rPr lang="en-US" dirty="0" smtClean="0"/>
            <a:t>Human Health/Welfare and environmental protection</a:t>
          </a:r>
          <a:endParaRPr lang="en-US" dirty="0"/>
        </a:p>
      </dgm:t>
    </dgm:pt>
    <dgm:pt modelId="{F8F23C27-F7C4-4007-8602-BAE84E2DD223}" type="parTrans" cxnId="{8FD795BE-C590-4301-9286-260645CB5EF3}">
      <dgm:prSet/>
      <dgm:spPr/>
      <dgm:t>
        <a:bodyPr/>
        <a:lstStyle/>
        <a:p>
          <a:endParaRPr lang="en-US"/>
        </a:p>
      </dgm:t>
    </dgm:pt>
    <dgm:pt modelId="{DFCB96FC-DF0B-4E46-A8E3-5B105E3F23A2}" type="sibTrans" cxnId="{8FD795BE-C590-4301-9286-260645CB5EF3}">
      <dgm:prSet/>
      <dgm:spPr/>
      <dgm:t>
        <a:bodyPr/>
        <a:lstStyle/>
        <a:p>
          <a:endParaRPr lang="en-US"/>
        </a:p>
      </dgm:t>
    </dgm:pt>
    <dgm:pt modelId="{4AC605CB-E218-4D59-B2F0-EC91D68FF138}">
      <dgm:prSet/>
      <dgm:spPr/>
      <dgm:t>
        <a:bodyPr/>
        <a:lstStyle/>
        <a:p>
          <a:pPr rtl="0"/>
          <a:r>
            <a:rPr lang="en-US" dirty="0" smtClean="0"/>
            <a:t>Security Zone protects the area inside the zone from danger outside zone.</a:t>
          </a:r>
          <a:endParaRPr lang="en-US" dirty="0"/>
        </a:p>
      </dgm:t>
    </dgm:pt>
    <dgm:pt modelId="{3B3E15E3-B619-4E1A-B2BD-2F465B187BFA}" type="parTrans" cxnId="{A89207DE-90DA-40D1-BE06-778ACAEBE5D4}">
      <dgm:prSet/>
      <dgm:spPr/>
      <dgm:t>
        <a:bodyPr/>
        <a:lstStyle/>
        <a:p>
          <a:endParaRPr lang="en-US"/>
        </a:p>
      </dgm:t>
    </dgm:pt>
    <dgm:pt modelId="{19427A23-2E3D-4F02-B7CC-B725A4ABFFFE}" type="sibTrans" cxnId="{A89207DE-90DA-40D1-BE06-778ACAEBE5D4}">
      <dgm:prSet/>
      <dgm:spPr/>
      <dgm:t>
        <a:bodyPr/>
        <a:lstStyle/>
        <a:p>
          <a:endParaRPr lang="en-US"/>
        </a:p>
      </dgm:t>
    </dgm:pt>
    <dgm:pt modelId="{EB8A52F6-A7F7-41A5-AD87-3C4F475AADAF}" type="pres">
      <dgm:prSet presAssocID="{5F0CAD8C-3D55-4FC3-B200-DB1B94FF0C47}" presName="linear" presStyleCnt="0">
        <dgm:presLayoutVars>
          <dgm:animLvl val="lvl"/>
          <dgm:resizeHandles val="exact"/>
        </dgm:presLayoutVars>
      </dgm:prSet>
      <dgm:spPr/>
      <dgm:t>
        <a:bodyPr/>
        <a:lstStyle/>
        <a:p>
          <a:endParaRPr lang="en-US"/>
        </a:p>
      </dgm:t>
    </dgm:pt>
    <dgm:pt modelId="{30D92B89-FFD1-44A2-B7ED-3B45395AD10F}" type="pres">
      <dgm:prSet presAssocID="{211441B4-E8AE-4806-BAFC-0E9FCA1BF32E}" presName="parentText" presStyleLbl="node1" presStyleIdx="0" presStyleCnt="1">
        <dgm:presLayoutVars>
          <dgm:chMax val="0"/>
          <dgm:bulletEnabled val="1"/>
        </dgm:presLayoutVars>
      </dgm:prSet>
      <dgm:spPr/>
      <dgm:t>
        <a:bodyPr/>
        <a:lstStyle/>
        <a:p>
          <a:endParaRPr lang="en-US"/>
        </a:p>
      </dgm:t>
    </dgm:pt>
    <dgm:pt modelId="{9A770DD5-1D73-4277-9F6A-6ABC9225DFDC}" type="pres">
      <dgm:prSet presAssocID="{211441B4-E8AE-4806-BAFC-0E9FCA1BF32E}" presName="childText" presStyleLbl="revTx" presStyleIdx="0" presStyleCnt="1">
        <dgm:presLayoutVars>
          <dgm:bulletEnabled val="1"/>
        </dgm:presLayoutVars>
      </dgm:prSet>
      <dgm:spPr/>
      <dgm:t>
        <a:bodyPr/>
        <a:lstStyle/>
        <a:p>
          <a:endParaRPr lang="en-US"/>
        </a:p>
      </dgm:t>
    </dgm:pt>
  </dgm:ptLst>
  <dgm:cxnLst>
    <dgm:cxn modelId="{11AD3A04-DD99-4B0D-9A3D-8BA4F0C6B36E}" srcId="{EF55A9C4-49E6-4CF0-AEDE-0C8E10B84939}" destId="{30BBCE5D-6797-4B18-B99B-B9115CAA1FD9}" srcOrd="0" destOrd="0" parTransId="{B2421777-8705-439E-8F60-6092A642B140}" sibTransId="{19ECB60C-08A2-4B53-961F-AB8353A3C21F}"/>
    <dgm:cxn modelId="{81959A42-DA16-480C-8B87-FC049F939465}" type="presOf" srcId="{55EEBA42-A481-4B7A-9BBF-6DCD7A2FFA9B}" destId="{9A770DD5-1D73-4277-9F6A-6ABC9225DFDC}" srcOrd="0" destOrd="4" presId="urn:microsoft.com/office/officeart/2005/8/layout/vList2"/>
    <dgm:cxn modelId="{0B94C4A7-257D-4A38-85D8-9F9DE3E63E5D}" srcId="{211441B4-E8AE-4806-BAFC-0E9FCA1BF32E}" destId="{EF55A9C4-49E6-4CF0-AEDE-0C8E10B84939}" srcOrd="1" destOrd="0" parTransId="{47D88B27-8BCF-4EB4-AAB7-A698EA4DF3A2}" sibTransId="{57B51A6F-BC37-4D97-946C-D6AE94D475C3}"/>
    <dgm:cxn modelId="{A89207DE-90DA-40D1-BE06-778ACAEBE5D4}" srcId="{211441B4-E8AE-4806-BAFC-0E9FCA1BF32E}" destId="{4AC605CB-E218-4D59-B2F0-EC91D68FF138}" srcOrd="2" destOrd="0" parTransId="{3B3E15E3-B619-4E1A-B2BD-2F465B187BFA}" sibTransId="{19427A23-2E3D-4F02-B7CC-B725A4ABFFFE}"/>
    <dgm:cxn modelId="{652A7BDB-300F-45E1-A0E9-2DEC575716AD}" type="presOf" srcId="{211441B4-E8AE-4806-BAFC-0E9FCA1BF32E}" destId="{30D92B89-FFD1-44A2-B7ED-3B45395AD10F}" srcOrd="0" destOrd="0" presId="urn:microsoft.com/office/officeart/2005/8/layout/vList2"/>
    <dgm:cxn modelId="{1C4C0461-F9AF-436B-9092-D60A0C8235D0}" type="presOf" srcId="{15D2A8CD-C058-4327-A4EB-9B76AB93FACC}" destId="{9A770DD5-1D73-4277-9F6A-6ABC9225DFDC}" srcOrd="0" destOrd="3" presId="urn:microsoft.com/office/officeart/2005/8/layout/vList2"/>
    <dgm:cxn modelId="{EEB3EDC9-301B-4603-8F64-41A8AE33FF90}" srcId="{5F0CAD8C-3D55-4FC3-B200-DB1B94FF0C47}" destId="{211441B4-E8AE-4806-BAFC-0E9FCA1BF32E}" srcOrd="0" destOrd="0" parTransId="{62D2F880-99E8-4DDD-8083-7F032CC12FDE}" sibTransId="{42305988-EEFE-42EA-B895-0DD4A70EAD7D}"/>
    <dgm:cxn modelId="{015B1679-40F6-4F62-B4F2-B700615141F2}" srcId="{211441B4-E8AE-4806-BAFC-0E9FCA1BF32E}" destId="{75AC3F26-477F-432E-96D4-67A57DD972CE}" srcOrd="0" destOrd="0" parTransId="{719C6B16-B191-4B0B-BC7D-934303E344B7}" sibTransId="{0D7BD865-6FFB-4573-B679-159777EFF8E9}"/>
    <dgm:cxn modelId="{F09DA316-7D0E-4F6A-BBC0-C491BE80870E}" type="presOf" srcId="{EF55A9C4-49E6-4CF0-AEDE-0C8E10B84939}" destId="{9A770DD5-1D73-4277-9F6A-6ABC9225DFDC}" srcOrd="0" destOrd="1" presId="urn:microsoft.com/office/officeart/2005/8/layout/vList2"/>
    <dgm:cxn modelId="{E8295282-9D2F-42B8-A681-5EF6A88FAF19}" type="presOf" srcId="{5F0CAD8C-3D55-4FC3-B200-DB1B94FF0C47}" destId="{EB8A52F6-A7F7-41A5-AD87-3C4F475AADAF}" srcOrd="0" destOrd="0" presId="urn:microsoft.com/office/officeart/2005/8/layout/vList2"/>
    <dgm:cxn modelId="{B7BD7413-97FB-4B71-90AB-1F6DB02C2661}" type="presOf" srcId="{30BBCE5D-6797-4B18-B99B-B9115CAA1FD9}" destId="{9A770DD5-1D73-4277-9F6A-6ABC9225DFDC}" srcOrd="0" destOrd="2" presId="urn:microsoft.com/office/officeart/2005/8/layout/vList2"/>
    <dgm:cxn modelId="{01CA5634-8DA9-47E7-A01F-C820D42972AA}" type="presOf" srcId="{75AC3F26-477F-432E-96D4-67A57DD972CE}" destId="{9A770DD5-1D73-4277-9F6A-6ABC9225DFDC}" srcOrd="0" destOrd="0" presId="urn:microsoft.com/office/officeart/2005/8/layout/vList2"/>
    <dgm:cxn modelId="{8FD795BE-C590-4301-9286-260645CB5EF3}" srcId="{EF55A9C4-49E6-4CF0-AEDE-0C8E10B84939}" destId="{55EEBA42-A481-4B7A-9BBF-6DCD7A2FFA9B}" srcOrd="2" destOrd="0" parTransId="{F8F23C27-F7C4-4007-8602-BAE84E2DD223}" sibTransId="{DFCB96FC-DF0B-4E46-A8E3-5B105E3F23A2}"/>
    <dgm:cxn modelId="{F280CEB2-5913-4EF7-A9CA-3DF7CD13833D}" srcId="{EF55A9C4-49E6-4CF0-AEDE-0C8E10B84939}" destId="{15D2A8CD-C058-4327-A4EB-9B76AB93FACC}" srcOrd="1" destOrd="0" parTransId="{DC21F061-F867-45B9-8731-859FCBACE986}" sibTransId="{F1A54DB6-A2C8-4D48-80AC-1167B2FF3AA5}"/>
    <dgm:cxn modelId="{3F23C971-D8C1-4245-BAB7-2787BB9FD72C}" type="presOf" srcId="{4AC605CB-E218-4D59-B2F0-EC91D68FF138}" destId="{9A770DD5-1D73-4277-9F6A-6ABC9225DFDC}" srcOrd="0" destOrd="5" presId="urn:microsoft.com/office/officeart/2005/8/layout/vList2"/>
    <dgm:cxn modelId="{B7CFAD66-061B-4C87-9483-3F58A8C78C50}" type="presParOf" srcId="{EB8A52F6-A7F7-41A5-AD87-3C4F475AADAF}" destId="{30D92B89-FFD1-44A2-B7ED-3B45395AD10F}" srcOrd="0" destOrd="0" presId="urn:microsoft.com/office/officeart/2005/8/layout/vList2"/>
    <dgm:cxn modelId="{504200CD-3F2F-48C6-82F3-542B5FCC290B}" type="presParOf" srcId="{EB8A52F6-A7F7-41A5-AD87-3C4F475AADAF}" destId="{9A770DD5-1D73-4277-9F6A-6ABC9225DFD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37E1E06-A8FC-492B-897E-EA8489C008D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67FB1D02-223C-4094-8787-64E479E0A034}">
      <dgm:prSet/>
      <dgm:spPr/>
      <dgm:t>
        <a:bodyPr/>
        <a:lstStyle/>
        <a:p>
          <a:pPr rtl="0"/>
          <a:r>
            <a:rPr lang="en-US" b="1" dirty="0" smtClean="0"/>
            <a:t>1.15  Describe procedures for obtaining a Flight Restriction Zone</a:t>
          </a:r>
          <a:endParaRPr lang="en-US" dirty="0"/>
        </a:p>
      </dgm:t>
    </dgm:pt>
    <dgm:pt modelId="{DC5A3885-B6F9-48C1-A3A2-22A4AE7CEBBD}" type="parTrans" cxnId="{B8F44120-5479-40A5-9E7F-600FB4643388}">
      <dgm:prSet/>
      <dgm:spPr/>
      <dgm:t>
        <a:bodyPr/>
        <a:lstStyle/>
        <a:p>
          <a:endParaRPr lang="en-US"/>
        </a:p>
      </dgm:t>
    </dgm:pt>
    <dgm:pt modelId="{1C1D7254-FBED-49F3-9404-C6FF1FF81DC8}" type="sibTrans" cxnId="{B8F44120-5479-40A5-9E7F-600FB4643388}">
      <dgm:prSet/>
      <dgm:spPr/>
      <dgm:t>
        <a:bodyPr/>
        <a:lstStyle/>
        <a:p>
          <a:endParaRPr lang="en-US"/>
        </a:p>
      </dgm:t>
    </dgm:pt>
    <dgm:pt modelId="{F1D0877F-745D-44DF-9251-DAF793499D1D}">
      <dgm:prSet/>
      <dgm:spPr/>
      <dgm:t>
        <a:bodyPr/>
        <a:lstStyle/>
        <a:p>
          <a:pPr rtl="0"/>
          <a:r>
            <a:rPr lang="en-US" dirty="0" smtClean="0"/>
            <a:t>Very difficult to obtain</a:t>
          </a:r>
          <a:endParaRPr lang="en-US" dirty="0"/>
        </a:p>
      </dgm:t>
    </dgm:pt>
    <dgm:pt modelId="{608E28F8-FF5D-41BC-8650-03CEA940E354}" type="parTrans" cxnId="{9BA03D90-17B8-4A10-8D05-FB582BB105C3}">
      <dgm:prSet/>
      <dgm:spPr/>
      <dgm:t>
        <a:bodyPr/>
        <a:lstStyle/>
        <a:p>
          <a:endParaRPr lang="en-US"/>
        </a:p>
      </dgm:t>
    </dgm:pt>
    <dgm:pt modelId="{4F3FDCCA-DF32-4BFA-AF77-8573610CAE1D}" type="sibTrans" cxnId="{9BA03D90-17B8-4A10-8D05-FB582BB105C3}">
      <dgm:prSet/>
      <dgm:spPr/>
      <dgm:t>
        <a:bodyPr/>
        <a:lstStyle/>
        <a:p>
          <a:endParaRPr lang="en-US"/>
        </a:p>
      </dgm:t>
    </dgm:pt>
    <dgm:pt modelId="{623EE4A6-3608-4245-91ED-2B9C2FA0A1BD}">
      <dgm:prSet/>
      <dgm:spPr/>
      <dgm:t>
        <a:bodyPr/>
        <a:lstStyle/>
        <a:p>
          <a:pPr rtl="0"/>
          <a:r>
            <a:rPr lang="en-US" dirty="0" smtClean="0"/>
            <a:t>Must work through local AIRSTA</a:t>
          </a:r>
          <a:endParaRPr lang="en-US" dirty="0"/>
        </a:p>
      </dgm:t>
    </dgm:pt>
    <dgm:pt modelId="{F288C28A-055B-4C56-864E-9D348890D130}" type="parTrans" cxnId="{67882DF2-21C6-4516-89BC-6060C950C983}">
      <dgm:prSet/>
      <dgm:spPr/>
      <dgm:t>
        <a:bodyPr/>
        <a:lstStyle/>
        <a:p>
          <a:endParaRPr lang="en-US"/>
        </a:p>
      </dgm:t>
    </dgm:pt>
    <dgm:pt modelId="{F39AAD95-3C6B-4B26-99D8-CE93CE4CC3CB}" type="sibTrans" cxnId="{67882DF2-21C6-4516-89BC-6060C950C983}">
      <dgm:prSet/>
      <dgm:spPr/>
      <dgm:t>
        <a:bodyPr/>
        <a:lstStyle/>
        <a:p>
          <a:endParaRPr lang="en-US"/>
        </a:p>
      </dgm:t>
    </dgm:pt>
    <dgm:pt modelId="{BCE04DFD-0B6A-4395-94DF-E4C182AF10E0}">
      <dgm:prSet/>
      <dgm:spPr/>
      <dgm:t>
        <a:bodyPr/>
        <a:lstStyle/>
        <a:p>
          <a:pPr rtl="0"/>
          <a:r>
            <a:rPr lang="en-US" dirty="0" smtClean="0"/>
            <a:t>FR approved and enforced by FAA</a:t>
          </a:r>
          <a:endParaRPr lang="en-US" dirty="0"/>
        </a:p>
      </dgm:t>
    </dgm:pt>
    <dgm:pt modelId="{BABEB6B4-B7D6-4CAB-88CE-EBB618CCC700}" type="parTrans" cxnId="{BDD23165-16D9-42AB-9B0B-11D49A70D024}">
      <dgm:prSet/>
      <dgm:spPr/>
      <dgm:t>
        <a:bodyPr/>
        <a:lstStyle/>
        <a:p>
          <a:endParaRPr lang="en-US"/>
        </a:p>
      </dgm:t>
    </dgm:pt>
    <dgm:pt modelId="{50AAD5C5-55A9-4B7F-977F-FA6F722E5F33}" type="sibTrans" cxnId="{BDD23165-16D9-42AB-9B0B-11D49A70D024}">
      <dgm:prSet/>
      <dgm:spPr/>
      <dgm:t>
        <a:bodyPr/>
        <a:lstStyle/>
        <a:p>
          <a:endParaRPr lang="en-US"/>
        </a:p>
      </dgm:t>
    </dgm:pt>
    <dgm:pt modelId="{5E914889-041C-4296-9524-CE9B6B735460}" type="pres">
      <dgm:prSet presAssocID="{837E1E06-A8FC-492B-897E-EA8489C008DE}" presName="linear" presStyleCnt="0">
        <dgm:presLayoutVars>
          <dgm:animLvl val="lvl"/>
          <dgm:resizeHandles val="exact"/>
        </dgm:presLayoutVars>
      </dgm:prSet>
      <dgm:spPr/>
      <dgm:t>
        <a:bodyPr/>
        <a:lstStyle/>
        <a:p>
          <a:endParaRPr lang="en-US"/>
        </a:p>
      </dgm:t>
    </dgm:pt>
    <dgm:pt modelId="{EB35E026-93DE-43C9-B011-ECE8D5FC43DA}" type="pres">
      <dgm:prSet presAssocID="{67FB1D02-223C-4094-8787-64E479E0A034}" presName="parentText" presStyleLbl="node1" presStyleIdx="0" presStyleCnt="1">
        <dgm:presLayoutVars>
          <dgm:chMax val="0"/>
          <dgm:bulletEnabled val="1"/>
        </dgm:presLayoutVars>
      </dgm:prSet>
      <dgm:spPr/>
      <dgm:t>
        <a:bodyPr/>
        <a:lstStyle/>
        <a:p>
          <a:endParaRPr lang="en-US"/>
        </a:p>
      </dgm:t>
    </dgm:pt>
    <dgm:pt modelId="{5B17360D-0F74-4B93-8360-79DF569D17F5}" type="pres">
      <dgm:prSet presAssocID="{67FB1D02-223C-4094-8787-64E479E0A034}" presName="childText" presStyleLbl="revTx" presStyleIdx="0" presStyleCnt="1">
        <dgm:presLayoutVars>
          <dgm:bulletEnabled val="1"/>
        </dgm:presLayoutVars>
      </dgm:prSet>
      <dgm:spPr/>
      <dgm:t>
        <a:bodyPr/>
        <a:lstStyle/>
        <a:p>
          <a:endParaRPr lang="en-US"/>
        </a:p>
      </dgm:t>
    </dgm:pt>
  </dgm:ptLst>
  <dgm:cxnLst>
    <dgm:cxn modelId="{CA83CC90-C571-4CAF-8402-F8EE975244B2}" type="presOf" srcId="{837E1E06-A8FC-492B-897E-EA8489C008DE}" destId="{5E914889-041C-4296-9524-CE9B6B735460}" srcOrd="0" destOrd="0" presId="urn:microsoft.com/office/officeart/2005/8/layout/vList2"/>
    <dgm:cxn modelId="{B8F44120-5479-40A5-9E7F-600FB4643388}" srcId="{837E1E06-A8FC-492B-897E-EA8489C008DE}" destId="{67FB1D02-223C-4094-8787-64E479E0A034}" srcOrd="0" destOrd="0" parTransId="{DC5A3885-B6F9-48C1-A3A2-22A4AE7CEBBD}" sibTransId="{1C1D7254-FBED-49F3-9404-C6FF1FF81DC8}"/>
    <dgm:cxn modelId="{9BA03D90-17B8-4A10-8D05-FB582BB105C3}" srcId="{67FB1D02-223C-4094-8787-64E479E0A034}" destId="{F1D0877F-745D-44DF-9251-DAF793499D1D}" srcOrd="0" destOrd="0" parTransId="{608E28F8-FF5D-41BC-8650-03CEA940E354}" sibTransId="{4F3FDCCA-DF32-4BFA-AF77-8573610CAE1D}"/>
    <dgm:cxn modelId="{108EF07A-238C-4D62-B727-150EB2805FBE}" type="presOf" srcId="{F1D0877F-745D-44DF-9251-DAF793499D1D}" destId="{5B17360D-0F74-4B93-8360-79DF569D17F5}" srcOrd="0" destOrd="0" presId="urn:microsoft.com/office/officeart/2005/8/layout/vList2"/>
    <dgm:cxn modelId="{538C8E1A-FA4E-425B-BD38-1B0B4165537B}" type="presOf" srcId="{623EE4A6-3608-4245-91ED-2B9C2FA0A1BD}" destId="{5B17360D-0F74-4B93-8360-79DF569D17F5}" srcOrd="0" destOrd="1" presId="urn:microsoft.com/office/officeart/2005/8/layout/vList2"/>
    <dgm:cxn modelId="{BDD23165-16D9-42AB-9B0B-11D49A70D024}" srcId="{67FB1D02-223C-4094-8787-64E479E0A034}" destId="{BCE04DFD-0B6A-4395-94DF-E4C182AF10E0}" srcOrd="2" destOrd="0" parTransId="{BABEB6B4-B7D6-4CAB-88CE-EBB618CCC700}" sibTransId="{50AAD5C5-55A9-4B7F-977F-FA6F722E5F33}"/>
    <dgm:cxn modelId="{060ED67D-7F7F-4C73-9DB4-309C49DD6012}" type="presOf" srcId="{67FB1D02-223C-4094-8787-64E479E0A034}" destId="{EB35E026-93DE-43C9-B011-ECE8D5FC43DA}" srcOrd="0" destOrd="0" presId="urn:microsoft.com/office/officeart/2005/8/layout/vList2"/>
    <dgm:cxn modelId="{67882DF2-21C6-4516-89BC-6060C950C983}" srcId="{67FB1D02-223C-4094-8787-64E479E0A034}" destId="{623EE4A6-3608-4245-91ED-2B9C2FA0A1BD}" srcOrd="1" destOrd="0" parTransId="{F288C28A-055B-4C56-864E-9D348890D130}" sibTransId="{F39AAD95-3C6B-4B26-99D8-CE93CE4CC3CB}"/>
    <dgm:cxn modelId="{EFE4FF2C-2E9F-499D-BEB4-92420927F732}" type="presOf" srcId="{BCE04DFD-0B6A-4395-94DF-E4C182AF10E0}" destId="{5B17360D-0F74-4B93-8360-79DF569D17F5}" srcOrd="0" destOrd="2" presId="urn:microsoft.com/office/officeart/2005/8/layout/vList2"/>
    <dgm:cxn modelId="{260E3831-1E6C-45FA-BC5B-E26BE3C3A340}" type="presParOf" srcId="{5E914889-041C-4296-9524-CE9B6B735460}" destId="{EB35E026-93DE-43C9-B011-ECE8D5FC43DA}" srcOrd="0" destOrd="0" presId="urn:microsoft.com/office/officeart/2005/8/layout/vList2"/>
    <dgm:cxn modelId="{33F77276-6FE0-4962-9CEC-C43AD6FA2B0B}" type="presParOf" srcId="{5E914889-041C-4296-9524-CE9B6B735460}" destId="{5B17360D-0F74-4B93-8360-79DF569D17F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A9A45B8-8721-4A0C-AA61-64ED1EFD9CA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6B1DA5D8-4EAE-456E-9E58-B1282149A3FD}">
      <dgm:prSet/>
      <dgm:spPr/>
      <dgm:t>
        <a:bodyPr/>
        <a:lstStyle/>
        <a:p>
          <a:pPr rtl="0"/>
          <a:r>
            <a:rPr lang="en-US" b="1" dirty="0" smtClean="0"/>
            <a:t>1.16  Draft a COTP Order</a:t>
          </a:r>
          <a:endParaRPr lang="en-US" dirty="0"/>
        </a:p>
      </dgm:t>
    </dgm:pt>
    <dgm:pt modelId="{5B1A98F4-495E-4563-A25F-BEE89975EC76}" type="parTrans" cxnId="{4833707E-F58E-4612-BAE5-97DBBDA958B8}">
      <dgm:prSet/>
      <dgm:spPr/>
      <dgm:t>
        <a:bodyPr/>
        <a:lstStyle/>
        <a:p>
          <a:endParaRPr lang="en-US"/>
        </a:p>
      </dgm:t>
    </dgm:pt>
    <dgm:pt modelId="{264DC14A-7631-4DD0-A774-9B9E844E8DF0}" type="sibTrans" cxnId="{4833707E-F58E-4612-BAE5-97DBBDA958B8}">
      <dgm:prSet/>
      <dgm:spPr/>
      <dgm:t>
        <a:bodyPr/>
        <a:lstStyle/>
        <a:p>
          <a:endParaRPr lang="en-US"/>
        </a:p>
      </dgm:t>
    </dgm:pt>
    <dgm:pt modelId="{C6937865-4DC6-4105-A381-932D12D4334C}">
      <dgm:prSet/>
      <dgm:spPr/>
      <dgm:t>
        <a:bodyPr/>
        <a:lstStyle/>
        <a:p>
          <a:pPr rtl="0"/>
          <a:r>
            <a:rPr lang="en-US" dirty="0" smtClean="0"/>
            <a:t>COTP order is authority to enforce Super 6 authorities (such as through safety zones or as independent order).</a:t>
          </a:r>
          <a:endParaRPr lang="en-US" dirty="0"/>
        </a:p>
      </dgm:t>
    </dgm:pt>
    <dgm:pt modelId="{A63401C5-3E44-4272-AED7-9C27A68966C6}" type="parTrans" cxnId="{F5571E96-354A-4EDF-BF37-2AF61DDECB0D}">
      <dgm:prSet/>
      <dgm:spPr/>
      <dgm:t>
        <a:bodyPr/>
        <a:lstStyle/>
        <a:p>
          <a:endParaRPr lang="en-US"/>
        </a:p>
      </dgm:t>
    </dgm:pt>
    <dgm:pt modelId="{3E49847B-1536-4C8B-97F1-154CB3076D45}" type="sibTrans" cxnId="{F5571E96-354A-4EDF-BF37-2AF61DDECB0D}">
      <dgm:prSet/>
      <dgm:spPr/>
      <dgm:t>
        <a:bodyPr/>
        <a:lstStyle/>
        <a:p>
          <a:endParaRPr lang="en-US"/>
        </a:p>
      </dgm:t>
    </dgm:pt>
    <dgm:pt modelId="{A47FD599-139F-46FE-AD4D-CE73AED6634B}">
      <dgm:prSet/>
      <dgm:spPr/>
      <dgm:t>
        <a:bodyPr/>
        <a:lstStyle/>
        <a:p>
          <a:pPr rtl="0"/>
          <a:r>
            <a:rPr lang="en-US" dirty="0" smtClean="0"/>
            <a:t>COTP Order designed to restrict activities CANNOT be used to compel clean-up activities</a:t>
          </a:r>
          <a:endParaRPr lang="en-US" dirty="0"/>
        </a:p>
      </dgm:t>
    </dgm:pt>
    <dgm:pt modelId="{370A43EA-9BC8-4CC0-9E51-4F206EDEA558}" type="parTrans" cxnId="{C54B8C37-2F2E-4322-9DAB-90DAB6F5A25B}">
      <dgm:prSet/>
      <dgm:spPr/>
      <dgm:t>
        <a:bodyPr/>
        <a:lstStyle/>
        <a:p>
          <a:endParaRPr lang="en-US"/>
        </a:p>
      </dgm:t>
    </dgm:pt>
    <dgm:pt modelId="{6061444D-2681-4898-90CE-E9D9501F885D}" type="sibTrans" cxnId="{C54B8C37-2F2E-4322-9DAB-90DAB6F5A25B}">
      <dgm:prSet/>
      <dgm:spPr/>
      <dgm:t>
        <a:bodyPr/>
        <a:lstStyle/>
        <a:p>
          <a:endParaRPr lang="en-US"/>
        </a:p>
      </dgm:t>
    </dgm:pt>
    <dgm:pt modelId="{2F9BB454-DB0B-4D79-B76D-3BEA336E5BBB}">
      <dgm:prSet/>
      <dgm:spPr/>
      <dgm:t>
        <a:bodyPr/>
        <a:lstStyle/>
        <a:p>
          <a:pPr rtl="0"/>
          <a:r>
            <a:rPr lang="en-US" dirty="0" smtClean="0"/>
            <a:t>Sector San Diego examples and discussion</a:t>
          </a:r>
          <a:endParaRPr lang="en-US" dirty="0"/>
        </a:p>
      </dgm:t>
    </dgm:pt>
    <dgm:pt modelId="{741ECD48-2E52-4BCB-86F5-84FF077AD251}" type="parTrans" cxnId="{3D70A205-EDBF-47E5-96CE-B65F596A77D8}">
      <dgm:prSet/>
      <dgm:spPr/>
      <dgm:t>
        <a:bodyPr/>
        <a:lstStyle/>
        <a:p>
          <a:endParaRPr lang="en-US"/>
        </a:p>
      </dgm:t>
    </dgm:pt>
    <dgm:pt modelId="{AB533F13-55BF-4DF6-8C9E-659BE36DF6A7}" type="sibTrans" cxnId="{3D70A205-EDBF-47E5-96CE-B65F596A77D8}">
      <dgm:prSet/>
      <dgm:spPr/>
      <dgm:t>
        <a:bodyPr/>
        <a:lstStyle/>
        <a:p>
          <a:endParaRPr lang="en-US"/>
        </a:p>
      </dgm:t>
    </dgm:pt>
    <dgm:pt modelId="{564B1AA2-C722-4ADF-9919-EBFB2786A3B5}">
      <dgm:prSet/>
      <dgm:spPr/>
      <dgm:t>
        <a:bodyPr/>
        <a:lstStyle/>
        <a:p>
          <a:pPr rtl="0"/>
          <a:r>
            <a:rPr lang="en-US" b="1" dirty="0" smtClean="0"/>
            <a:t>1.17 Draft an Administrative Order</a:t>
          </a:r>
          <a:endParaRPr lang="en-US" dirty="0"/>
        </a:p>
      </dgm:t>
    </dgm:pt>
    <dgm:pt modelId="{7E342504-201F-4728-AF95-DCD333CA5BEF}" type="parTrans" cxnId="{E8252C46-9910-4475-A5F2-7453CB41D50B}">
      <dgm:prSet/>
      <dgm:spPr/>
      <dgm:t>
        <a:bodyPr/>
        <a:lstStyle/>
        <a:p>
          <a:endParaRPr lang="en-US"/>
        </a:p>
      </dgm:t>
    </dgm:pt>
    <dgm:pt modelId="{A6074019-0447-41D8-8CA7-F0EEB7A2CDAB}" type="sibTrans" cxnId="{E8252C46-9910-4475-A5F2-7453CB41D50B}">
      <dgm:prSet/>
      <dgm:spPr/>
      <dgm:t>
        <a:bodyPr/>
        <a:lstStyle/>
        <a:p>
          <a:endParaRPr lang="en-US"/>
        </a:p>
      </dgm:t>
    </dgm:pt>
    <dgm:pt modelId="{19B55C69-E632-4F30-83CF-C3228AC50257}">
      <dgm:prSet/>
      <dgm:spPr/>
      <dgm:t>
        <a:bodyPr/>
        <a:lstStyle/>
        <a:p>
          <a:pPr rtl="0"/>
          <a:r>
            <a:rPr lang="en-US" dirty="0" smtClean="0"/>
            <a:t>CERCLA or OPA Administrative Orders are clean-up and abatement documents that allow the RP to conduct clean-up operations under specific circumstances and timeframes in accordance with the NCP</a:t>
          </a:r>
          <a:endParaRPr lang="en-US" dirty="0"/>
        </a:p>
      </dgm:t>
    </dgm:pt>
    <dgm:pt modelId="{740020D4-CA89-4FAA-AB65-5B4A0B701224}" type="parTrans" cxnId="{039F49FA-5C52-404B-BF37-5E6A07D40C71}">
      <dgm:prSet/>
      <dgm:spPr/>
      <dgm:t>
        <a:bodyPr/>
        <a:lstStyle/>
        <a:p>
          <a:endParaRPr lang="en-US"/>
        </a:p>
      </dgm:t>
    </dgm:pt>
    <dgm:pt modelId="{FD89E5BF-054B-48AA-A631-E4459890C69B}" type="sibTrans" cxnId="{039F49FA-5C52-404B-BF37-5E6A07D40C71}">
      <dgm:prSet/>
      <dgm:spPr/>
      <dgm:t>
        <a:bodyPr/>
        <a:lstStyle/>
        <a:p>
          <a:endParaRPr lang="en-US"/>
        </a:p>
      </dgm:t>
    </dgm:pt>
    <dgm:pt modelId="{C7178935-6CFB-4C32-9818-A656B4558AE7}">
      <dgm:prSet/>
      <dgm:spPr/>
      <dgm:t>
        <a:bodyPr/>
        <a:lstStyle/>
        <a:p>
          <a:pPr rtl="0"/>
          <a:r>
            <a:rPr lang="en-US" dirty="0" smtClean="0"/>
            <a:t>Violation of Order will lead to fines and defaults clean-up to FOSC</a:t>
          </a:r>
          <a:endParaRPr lang="en-US" dirty="0"/>
        </a:p>
      </dgm:t>
    </dgm:pt>
    <dgm:pt modelId="{B310C620-DF60-44C3-B4B7-4BAFCCCFAB02}" type="parTrans" cxnId="{1F496E81-7625-4B21-BA1E-6B6258BECBC5}">
      <dgm:prSet/>
      <dgm:spPr/>
      <dgm:t>
        <a:bodyPr/>
        <a:lstStyle/>
        <a:p>
          <a:endParaRPr lang="en-US"/>
        </a:p>
      </dgm:t>
    </dgm:pt>
    <dgm:pt modelId="{DEE0D29D-A07E-4332-A483-5DBABB45AB32}" type="sibTrans" cxnId="{1F496E81-7625-4B21-BA1E-6B6258BECBC5}">
      <dgm:prSet/>
      <dgm:spPr/>
      <dgm:t>
        <a:bodyPr/>
        <a:lstStyle/>
        <a:p>
          <a:endParaRPr lang="en-US"/>
        </a:p>
      </dgm:t>
    </dgm:pt>
    <dgm:pt modelId="{8F4A2AF4-AD54-475D-900D-9AD05C69C3CF}">
      <dgm:prSet/>
      <dgm:spPr/>
      <dgm:t>
        <a:bodyPr/>
        <a:lstStyle/>
        <a:p>
          <a:pPr rtl="0"/>
          <a:r>
            <a:rPr lang="en-US" dirty="0" smtClean="0"/>
            <a:t>Administrative Orders may be either oral or written. If oral, follow up with written version. </a:t>
          </a:r>
          <a:endParaRPr lang="en-US" dirty="0"/>
        </a:p>
      </dgm:t>
    </dgm:pt>
    <dgm:pt modelId="{F3F7D082-2474-4C9E-A64C-9A9ED48D67E2}" type="parTrans" cxnId="{FC09A921-251A-4C18-B545-E8BFC32B0414}">
      <dgm:prSet/>
      <dgm:spPr/>
      <dgm:t>
        <a:bodyPr/>
        <a:lstStyle/>
        <a:p>
          <a:endParaRPr lang="en-US"/>
        </a:p>
      </dgm:t>
    </dgm:pt>
    <dgm:pt modelId="{8061CE24-E0A2-4BCA-9FD7-03ECB5D4AFFF}" type="sibTrans" cxnId="{FC09A921-251A-4C18-B545-E8BFC32B0414}">
      <dgm:prSet/>
      <dgm:spPr/>
      <dgm:t>
        <a:bodyPr/>
        <a:lstStyle/>
        <a:p>
          <a:endParaRPr lang="en-US"/>
        </a:p>
      </dgm:t>
    </dgm:pt>
    <dgm:pt modelId="{962EEAD9-0E09-44B4-89B8-4E844272AFC5}" type="pres">
      <dgm:prSet presAssocID="{9A9A45B8-8721-4A0C-AA61-64ED1EFD9CA0}" presName="linear" presStyleCnt="0">
        <dgm:presLayoutVars>
          <dgm:animLvl val="lvl"/>
          <dgm:resizeHandles val="exact"/>
        </dgm:presLayoutVars>
      </dgm:prSet>
      <dgm:spPr/>
      <dgm:t>
        <a:bodyPr/>
        <a:lstStyle/>
        <a:p>
          <a:endParaRPr lang="en-US"/>
        </a:p>
      </dgm:t>
    </dgm:pt>
    <dgm:pt modelId="{2168AE50-8BA9-4A4E-BCA6-CA4FD47DCBFA}" type="pres">
      <dgm:prSet presAssocID="{6B1DA5D8-4EAE-456E-9E58-B1282149A3FD}" presName="parentText" presStyleLbl="node1" presStyleIdx="0" presStyleCnt="2">
        <dgm:presLayoutVars>
          <dgm:chMax val="0"/>
          <dgm:bulletEnabled val="1"/>
        </dgm:presLayoutVars>
      </dgm:prSet>
      <dgm:spPr/>
      <dgm:t>
        <a:bodyPr/>
        <a:lstStyle/>
        <a:p>
          <a:endParaRPr lang="en-US"/>
        </a:p>
      </dgm:t>
    </dgm:pt>
    <dgm:pt modelId="{4852E0E1-D485-4B42-AE10-7828AB912A36}" type="pres">
      <dgm:prSet presAssocID="{6B1DA5D8-4EAE-456E-9E58-B1282149A3FD}" presName="childText" presStyleLbl="revTx" presStyleIdx="0" presStyleCnt="2">
        <dgm:presLayoutVars>
          <dgm:bulletEnabled val="1"/>
        </dgm:presLayoutVars>
      </dgm:prSet>
      <dgm:spPr/>
      <dgm:t>
        <a:bodyPr/>
        <a:lstStyle/>
        <a:p>
          <a:endParaRPr lang="en-US"/>
        </a:p>
      </dgm:t>
    </dgm:pt>
    <dgm:pt modelId="{38BC9C36-9D64-423A-BCC5-AC3D95FFFC5D}" type="pres">
      <dgm:prSet presAssocID="{564B1AA2-C722-4ADF-9919-EBFB2786A3B5}" presName="parentText" presStyleLbl="node1" presStyleIdx="1" presStyleCnt="2">
        <dgm:presLayoutVars>
          <dgm:chMax val="0"/>
          <dgm:bulletEnabled val="1"/>
        </dgm:presLayoutVars>
      </dgm:prSet>
      <dgm:spPr/>
      <dgm:t>
        <a:bodyPr/>
        <a:lstStyle/>
        <a:p>
          <a:endParaRPr lang="en-US"/>
        </a:p>
      </dgm:t>
    </dgm:pt>
    <dgm:pt modelId="{34589CFF-BBAE-4FD7-965F-D8BFA893C4F2}" type="pres">
      <dgm:prSet presAssocID="{564B1AA2-C722-4ADF-9919-EBFB2786A3B5}" presName="childText" presStyleLbl="revTx" presStyleIdx="1" presStyleCnt="2">
        <dgm:presLayoutVars>
          <dgm:bulletEnabled val="1"/>
        </dgm:presLayoutVars>
      </dgm:prSet>
      <dgm:spPr/>
      <dgm:t>
        <a:bodyPr/>
        <a:lstStyle/>
        <a:p>
          <a:endParaRPr lang="en-US"/>
        </a:p>
      </dgm:t>
    </dgm:pt>
  </dgm:ptLst>
  <dgm:cxnLst>
    <dgm:cxn modelId="{4833707E-F58E-4612-BAE5-97DBBDA958B8}" srcId="{9A9A45B8-8721-4A0C-AA61-64ED1EFD9CA0}" destId="{6B1DA5D8-4EAE-456E-9E58-B1282149A3FD}" srcOrd="0" destOrd="0" parTransId="{5B1A98F4-495E-4563-A25F-BEE89975EC76}" sibTransId="{264DC14A-7631-4DD0-A774-9B9E844E8DF0}"/>
    <dgm:cxn modelId="{C54B8C37-2F2E-4322-9DAB-90DAB6F5A25B}" srcId="{6B1DA5D8-4EAE-456E-9E58-B1282149A3FD}" destId="{A47FD599-139F-46FE-AD4D-CE73AED6634B}" srcOrd="1" destOrd="0" parTransId="{370A43EA-9BC8-4CC0-9E51-4F206EDEA558}" sibTransId="{6061444D-2681-4898-90CE-E9D9501F885D}"/>
    <dgm:cxn modelId="{E3C53393-B1BB-43B6-9740-307692F8B073}" type="presOf" srcId="{6B1DA5D8-4EAE-456E-9E58-B1282149A3FD}" destId="{2168AE50-8BA9-4A4E-BCA6-CA4FD47DCBFA}" srcOrd="0" destOrd="0" presId="urn:microsoft.com/office/officeart/2005/8/layout/vList2"/>
    <dgm:cxn modelId="{233AD054-1801-44CE-BFBB-B11B9E894376}" type="presOf" srcId="{9A9A45B8-8721-4A0C-AA61-64ED1EFD9CA0}" destId="{962EEAD9-0E09-44B4-89B8-4E844272AFC5}" srcOrd="0" destOrd="0" presId="urn:microsoft.com/office/officeart/2005/8/layout/vList2"/>
    <dgm:cxn modelId="{2C3E2795-982A-43ED-AE36-1AF412AEFD7C}" type="presOf" srcId="{C7178935-6CFB-4C32-9818-A656B4558AE7}" destId="{34589CFF-BBAE-4FD7-965F-D8BFA893C4F2}" srcOrd="0" destOrd="1" presId="urn:microsoft.com/office/officeart/2005/8/layout/vList2"/>
    <dgm:cxn modelId="{10491033-0BAF-4E8D-974C-5EBFAC6F5E6D}" type="presOf" srcId="{8F4A2AF4-AD54-475D-900D-9AD05C69C3CF}" destId="{34589CFF-BBAE-4FD7-965F-D8BFA893C4F2}" srcOrd="0" destOrd="2" presId="urn:microsoft.com/office/officeart/2005/8/layout/vList2"/>
    <dgm:cxn modelId="{811D46AC-1EF7-4A9E-97AC-20625CD05E0D}" type="presOf" srcId="{19B55C69-E632-4F30-83CF-C3228AC50257}" destId="{34589CFF-BBAE-4FD7-965F-D8BFA893C4F2}" srcOrd="0" destOrd="0" presId="urn:microsoft.com/office/officeart/2005/8/layout/vList2"/>
    <dgm:cxn modelId="{59F3CAFB-E64B-4025-955F-D2DD79D8893E}" type="presOf" srcId="{A47FD599-139F-46FE-AD4D-CE73AED6634B}" destId="{4852E0E1-D485-4B42-AE10-7828AB912A36}" srcOrd="0" destOrd="1" presId="urn:microsoft.com/office/officeart/2005/8/layout/vList2"/>
    <dgm:cxn modelId="{F5571E96-354A-4EDF-BF37-2AF61DDECB0D}" srcId="{6B1DA5D8-4EAE-456E-9E58-B1282149A3FD}" destId="{C6937865-4DC6-4105-A381-932D12D4334C}" srcOrd="0" destOrd="0" parTransId="{A63401C5-3E44-4272-AED7-9C27A68966C6}" sibTransId="{3E49847B-1536-4C8B-97F1-154CB3076D45}"/>
    <dgm:cxn modelId="{4DCBE16E-EEDD-4E2E-85E5-C78206AA34F0}" type="presOf" srcId="{564B1AA2-C722-4ADF-9919-EBFB2786A3B5}" destId="{38BC9C36-9D64-423A-BCC5-AC3D95FFFC5D}" srcOrd="0" destOrd="0" presId="urn:microsoft.com/office/officeart/2005/8/layout/vList2"/>
    <dgm:cxn modelId="{3D70A205-EDBF-47E5-96CE-B65F596A77D8}" srcId="{6B1DA5D8-4EAE-456E-9E58-B1282149A3FD}" destId="{2F9BB454-DB0B-4D79-B76D-3BEA336E5BBB}" srcOrd="2" destOrd="0" parTransId="{741ECD48-2E52-4BCB-86F5-84FF077AD251}" sibTransId="{AB533F13-55BF-4DF6-8C9E-659BE36DF6A7}"/>
    <dgm:cxn modelId="{039F49FA-5C52-404B-BF37-5E6A07D40C71}" srcId="{564B1AA2-C722-4ADF-9919-EBFB2786A3B5}" destId="{19B55C69-E632-4F30-83CF-C3228AC50257}" srcOrd="0" destOrd="0" parTransId="{740020D4-CA89-4FAA-AB65-5B4A0B701224}" sibTransId="{FD89E5BF-054B-48AA-A631-E4459890C69B}"/>
    <dgm:cxn modelId="{C5C0F01F-4172-42DF-B5E4-CA4E98B54575}" type="presOf" srcId="{C6937865-4DC6-4105-A381-932D12D4334C}" destId="{4852E0E1-D485-4B42-AE10-7828AB912A36}" srcOrd="0" destOrd="0" presId="urn:microsoft.com/office/officeart/2005/8/layout/vList2"/>
    <dgm:cxn modelId="{FC09A921-251A-4C18-B545-E8BFC32B0414}" srcId="{564B1AA2-C722-4ADF-9919-EBFB2786A3B5}" destId="{8F4A2AF4-AD54-475D-900D-9AD05C69C3CF}" srcOrd="2" destOrd="0" parTransId="{F3F7D082-2474-4C9E-A64C-9A9ED48D67E2}" sibTransId="{8061CE24-E0A2-4BCA-9FD7-03ECB5D4AFFF}"/>
    <dgm:cxn modelId="{E8252C46-9910-4475-A5F2-7453CB41D50B}" srcId="{9A9A45B8-8721-4A0C-AA61-64ED1EFD9CA0}" destId="{564B1AA2-C722-4ADF-9919-EBFB2786A3B5}" srcOrd="1" destOrd="0" parTransId="{7E342504-201F-4728-AF95-DCD333CA5BEF}" sibTransId="{A6074019-0447-41D8-8CA7-F0EEB7A2CDAB}"/>
    <dgm:cxn modelId="{7575C4D2-12CA-4D69-A14C-430794D5E0E0}" type="presOf" srcId="{2F9BB454-DB0B-4D79-B76D-3BEA336E5BBB}" destId="{4852E0E1-D485-4B42-AE10-7828AB912A36}" srcOrd="0" destOrd="2" presId="urn:microsoft.com/office/officeart/2005/8/layout/vList2"/>
    <dgm:cxn modelId="{1F496E81-7625-4B21-BA1E-6B6258BECBC5}" srcId="{564B1AA2-C722-4ADF-9919-EBFB2786A3B5}" destId="{C7178935-6CFB-4C32-9818-A656B4558AE7}" srcOrd="1" destOrd="0" parTransId="{B310C620-DF60-44C3-B4B7-4BAFCCCFAB02}" sibTransId="{DEE0D29D-A07E-4332-A483-5DBABB45AB32}"/>
    <dgm:cxn modelId="{CAC54DF6-4392-4D28-9D43-7EB7E2CE210F}" type="presParOf" srcId="{962EEAD9-0E09-44B4-89B8-4E844272AFC5}" destId="{2168AE50-8BA9-4A4E-BCA6-CA4FD47DCBFA}" srcOrd="0" destOrd="0" presId="urn:microsoft.com/office/officeart/2005/8/layout/vList2"/>
    <dgm:cxn modelId="{3C046A63-7041-4F06-998E-9DC46699042F}" type="presParOf" srcId="{962EEAD9-0E09-44B4-89B8-4E844272AFC5}" destId="{4852E0E1-D485-4B42-AE10-7828AB912A36}" srcOrd="1" destOrd="0" presId="urn:microsoft.com/office/officeart/2005/8/layout/vList2"/>
    <dgm:cxn modelId="{DF07D11D-D458-400B-B5A0-5692CA1AAA01}" type="presParOf" srcId="{962EEAD9-0E09-44B4-89B8-4E844272AFC5}" destId="{38BC9C36-9D64-423A-BCC5-AC3D95FFFC5D}" srcOrd="2" destOrd="0" presId="urn:microsoft.com/office/officeart/2005/8/layout/vList2"/>
    <dgm:cxn modelId="{5EF6760E-D5DD-4E40-9BBE-F7FF6654937E}" type="presParOf" srcId="{962EEAD9-0E09-44B4-89B8-4E844272AFC5}" destId="{34589CFF-BBAE-4FD7-965F-D8BFA893C4F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9C1E5-83AD-433A-91A7-88E1BE304279}"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4B28FC26-5EE9-4465-B131-87E87B4F69C4}">
      <dgm:prSet/>
      <dgm:spPr/>
      <dgm:t>
        <a:bodyPr/>
        <a:lstStyle/>
        <a:p>
          <a:pPr rtl="0"/>
          <a:r>
            <a:rPr lang="en-US" b="1" dirty="0" smtClean="0"/>
            <a:t>Hazardous Materials </a:t>
          </a:r>
          <a:endParaRPr lang="en-US" dirty="0"/>
        </a:p>
      </dgm:t>
    </dgm:pt>
    <dgm:pt modelId="{F5C48F05-26C6-4382-A103-8074F2D91E12}" type="parTrans" cxnId="{2F9E44A3-E2E8-4F2D-AFB6-C435B531A9C1}">
      <dgm:prSet/>
      <dgm:spPr/>
      <dgm:t>
        <a:bodyPr/>
        <a:lstStyle/>
        <a:p>
          <a:endParaRPr lang="en-US"/>
        </a:p>
      </dgm:t>
    </dgm:pt>
    <dgm:pt modelId="{E49A4B88-BBF4-4FDA-A373-778175D8940D}" type="sibTrans" cxnId="{2F9E44A3-E2E8-4F2D-AFB6-C435B531A9C1}">
      <dgm:prSet/>
      <dgm:spPr/>
      <dgm:t>
        <a:bodyPr/>
        <a:lstStyle/>
        <a:p>
          <a:endParaRPr lang="en-US"/>
        </a:p>
      </dgm:t>
    </dgm:pt>
    <dgm:pt modelId="{65957F0F-A3CE-49F6-B6A5-0B2DA7F2D863}">
      <dgm:prSet/>
      <dgm:spPr/>
      <dgm:t>
        <a:bodyPr/>
        <a:lstStyle/>
        <a:p>
          <a:pPr rtl="0"/>
          <a:r>
            <a:rPr lang="en-US" dirty="0" smtClean="0"/>
            <a:t>Transportation (Products!)</a:t>
          </a:r>
          <a:endParaRPr lang="en-US" dirty="0"/>
        </a:p>
      </dgm:t>
    </dgm:pt>
    <dgm:pt modelId="{4FA6AE23-AD08-4C3B-9B9F-ADA41CFCD053}" type="parTrans" cxnId="{3D761E08-6941-4234-9019-109990BC481D}">
      <dgm:prSet/>
      <dgm:spPr/>
      <dgm:t>
        <a:bodyPr/>
        <a:lstStyle/>
        <a:p>
          <a:endParaRPr lang="en-US"/>
        </a:p>
      </dgm:t>
    </dgm:pt>
    <dgm:pt modelId="{60BC3C21-502F-43D4-BFF7-53ED6737EBA9}" type="sibTrans" cxnId="{3D761E08-6941-4234-9019-109990BC481D}">
      <dgm:prSet/>
      <dgm:spPr/>
      <dgm:t>
        <a:bodyPr/>
        <a:lstStyle/>
        <a:p>
          <a:endParaRPr lang="en-US"/>
        </a:p>
      </dgm:t>
    </dgm:pt>
    <dgm:pt modelId="{793533AA-400B-406E-A597-B8824B123DD5}">
      <dgm:prSet/>
      <dgm:spPr/>
      <dgm:t>
        <a:bodyPr/>
        <a:lstStyle/>
        <a:p>
          <a:pPr rtl="0"/>
          <a:r>
            <a:rPr lang="en-US" b="1" dirty="0" smtClean="0"/>
            <a:t>Hazardous Substances </a:t>
          </a:r>
          <a:endParaRPr lang="en-US" dirty="0"/>
        </a:p>
      </dgm:t>
    </dgm:pt>
    <dgm:pt modelId="{8381ABCD-FF4F-48FD-BE7C-D242D0BBF329}" type="parTrans" cxnId="{85207A69-0B44-46BB-9E8F-7EB85A6244E1}">
      <dgm:prSet/>
      <dgm:spPr/>
      <dgm:t>
        <a:bodyPr/>
        <a:lstStyle/>
        <a:p>
          <a:endParaRPr lang="en-US"/>
        </a:p>
      </dgm:t>
    </dgm:pt>
    <dgm:pt modelId="{E6662909-7C51-49A1-96DF-F83DDEA72D15}" type="sibTrans" cxnId="{85207A69-0B44-46BB-9E8F-7EB85A6244E1}">
      <dgm:prSet/>
      <dgm:spPr/>
      <dgm:t>
        <a:bodyPr/>
        <a:lstStyle/>
        <a:p>
          <a:endParaRPr lang="en-US"/>
        </a:p>
      </dgm:t>
    </dgm:pt>
    <dgm:pt modelId="{C8FEB672-684F-42E1-B205-452C40AD78E9}">
      <dgm:prSet/>
      <dgm:spPr/>
      <dgm:t>
        <a:bodyPr/>
        <a:lstStyle/>
        <a:p>
          <a:pPr rtl="0"/>
          <a:r>
            <a:rPr lang="en-US" dirty="0" smtClean="0"/>
            <a:t>CERCLA Defined</a:t>
          </a:r>
          <a:endParaRPr lang="en-US" dirty="0"/>
        </a:p>
      </dgm:t>
    </dgm:pt>
    <dgm:pt modelId="{4F3C7DE5-4971-4E4C-BA0D-33DD262F0858}" type="parTrans" cxnId="{3093E6E3-7099-47CC-9889-EF797A4A22FC}">
      <dgm:prSet/>
      <dgm:spPr/>
      <dgm:t>
        <a:bodyPr/>
        <a:lstStyle/>
        <a:p>
          <a:endParaRPr lang="en-US"/>
        </a:p>
      </dgm:t>
    </dgm:pt>
    <dgm:pt modelId="{B79A46B7-75E7-4E2F-BF9A-97D4B6579DDD}" type="sibTrans" cxnId="{3093E6E3-7099-47CC-9889-EF797A4A22FC}">
      <dgm:prSet/>
      <dgm:spPr/>
      <dgm:t>
        <a:bodyPr/>
        <a:lstStyle/>
        <a:p>
          <a:endParaRPr lang="en-US"/>
        </a:p>
      </dgm:t>
    </dgm:pt>
    <dgm:pt modelId="{0477CD7B-E8E6-46EF-91F8-EF61CBBED36C}">
      <dgm:prSet/>
      <dgm:spPr/>
      <dgm:t>
        <a:bodyPr/>
        <a:lstStyle/>
        <a:p>
          <a:pPr rtl="0"/>
          <a:r>
            <a:rPr lang="en-US" b="1" dirty="0" smtClean="0"/>
            <a:t>Hazardous Waste</a:t>
          </a:r>
          <a:endParaRPr lang="en-US" dirty="0"/>
        </a:p>
      </dgm:t>
    </dgm:pt>
    <dgm:pt modelId="{983B526E-B845-48D7-9AC1-C9D8BB3F8AA0}" type="parTrans" cxnId="{F5C18B01-51EA-40BA-9636-45215BC0DC6F}">
      <dgm:prSet/>
      <dgm:spPr/>
      <dgm:t>
        <a:bodyPr/>
        <a:lstStyle/>
        <a:p>
          <a:endParaRPr lang="en-US"/>
        </a:p>
      </dgm:t>
    </dgm:pt>
    <dgm:pt modelId="{3666B9E1-6748-4E07-82BB-7566F13B8202}" type="sibTrans" cxnId="{F5C18B01-51EA-40BA-9636-45215BC0DC6F}">
      <dgm:prSet/>
      <dgm:spPr/>
      <dgm:t>
        <a:bodyPr/>
        <a:lstStyle/>
        <a:p>
          <a:endParaRPr lang="en-US"/>
        </a:p>
      </dgm:t>
    </dgm:pt>
    <dgm:pt modelId="{B1FB564C-2631-4329-AEBE-92636FE28741}">
      <dgm:prSet/>
      <dgm:spPr/>
      <dgm:t>
        <a:bodyPr/>
        <a:lstStyle/>
        <a:p>
          <a:pPr rtl="0"/>
          <a:r>
            <a:rPr lang="en-US" dirty="0" smtClean="0"/>
            <a:t>RCRA Defined</a:t>
          </a:r>
          <a:endParaRPr lang="en-US" dirty="0"/>
        </a:p>
      </dgm:t>
    </dgm:pt>
    <dgm:pt modelId="{34DA3C5E-8DE7-473D-B8AC-BFCB42398549}" type="parTrans" cxnId="{C72C6137-6EE5-4CB4-A0C8-BEB5A68EA150}">
      <dgm:prSet/>
      <dgm:spPr/>
      <dgm:t>
        <a:bodyPr/>
        <a:lstStyle/>
        <a:p>
          <a:endParaRPr lang="en-US"/>
        </a:p>
      </dgm:t>
    </dgm:pt>
    <dgm:pt modelId="{2FF05E39-16BE-44F4-967B-8EB97D267448}" type="sibTrans" cxnId="{C72C6137-6EE5-4CB4-A0C8-BEB5A68EA150}">
      <dgm:prSet/>
      <dgm:spPr/>
      <dgm:t>
        <a:bodyPr/>
        <a:lstStyle/>
        <a:p>
          <a:endParaRPr lang="en-US"/>
        </a:p>
      </dgm:t>
    </dgm:pt>
    <dgm:pt modelId="{A89057A2-F0B7-467C-BBBE-2F6312B2F211}">
      <dgm:prSet/>
      <dgm:spPr/>
      <dgm:t>
        <a:bodyPr/>
        <a:lstStyle/>
        <a:p>
          <a:pPr rtl="0"/>
          <a:r>
            <a:rPr lang="en-US" b="1" dirty="0" smtClean="0"/>
            <a:t>Note that these are NOT interchangeable terms!</a:t>
          </a:r>
          <a:endParaRPr lang="en-US" b="1" dirty="0"/>
        </a:p>
      </dgm:t>
    </dgm:pt>
    <dgm:pt modelId="{8219E113-9BF6-481D-BE76-84D989DE45B7}" type="parTrans" cxnId="{435CAFDD-B380-4F49-BA42-93BF83555FFB}">
      <dgm:prSet/>
      <dgm:spPr/>
      <dgm:t>
        <a:bodyPr/>
        <a:lstStyle/>
        <a:p>
          <a:endParaRPr lang="en-US"/>
        </a:p>
      </dgm:t>
    </dgm:pt>
    <dgm:pt modelId="{E50326EA-F6BB-4499-B79C-13226A4BE466}" type="sibTrans" cxnId="{435CAFDD-B380-4F49-BA42-93BF83555FFB}">
      <dgm:prSet/>
      <dgm:spPr/>
      <dgm:t>
        <a:bodyPr/>
        <a:lstStyle/>
        <a:p>
          <a:endParaRPr lang="en-US"/>
        </a:p>
      </dgm:t>
    </dgm:pt>
    <dgm:pt modelId="{0D5080CC-E134-49EA-A5B1-C9DEEB16F524}" type="pres">
      <dgm:prSet presAssocID="{7069C1E5-83AD-433A-91A7-88E1BE304279}" presName="Name0" presStyleCnt="0">
        <dgm:presLayoutVars>
          <dgm:dir/>
          <dgm:animLvl val="lvl"/>
          <dgm:resizeHandles val="exact"/>
        </dgm:presLayoutVars>
      </dgm:prSet>
      <dgm:spPr/>
      <dgm:t>
        <a:bodyPr/>
        <a:lstStyle/>
        <a:p>
          <a:endParaRPr lang="en-US"/>
        </a:p>
      </dgm:t>
    </dgm:pt>
    <dgm:pt modelId="{5B9AD17B-6B1A-4DB3-91AD-6B5C27B811FD}" type="pres">
      <dgm:prSet presAssocID="{4B28FC26-5EE9-4465-B131-87E87B4F69C4}" presName="linNode" presStyleCnt="0"/>
      <dgm:spPr/>
    </dgm:pt>
    <dgm:pt modelId="{97FE4415-9DFB-4416-A208-06F827BD6F6F}" type="pres">
      <dgm:prSet presAssocID="{4B28FC26-5EE9-4465-B131-87E87B4F69C4}" presName="parentText" presStyleLbl="node1" presStyleIdx="0" presStyleCnt="4">
        <dgm:presLayoutVars>
          <dgm:chMax val="1"/>
          <dgm:bulletEnabled val="1"/>
        </dgm:presLayoutVars>
      </dgm:prSet>
      <dgm:spPr/>
      <dgm:t>
        <a:bodyPr/>
        <a:lstStyle/>
        <a:p>
          <a:endParaRPr lang="en-US"/>
        </a:p>
      </dgm:t>
    </dgm:pt>
    <dgm:pt modelId="{99B97781-7052-4907-A8F1-F84922631365}" type="pres">
      <dgm:prSet presAssocID="{4B28FC26-5EE9-4465-B131-87E87B4F69C4}" presName="descendantText" presStyleLbl="alignAccFollowNode1" presStyleIdx="0" presStyleCnt="3">
        <dgm:presLayoutVars>
          <dgm:bulletEnabled val="1"/>
        </dgm:presLayoutVars>
      </dgm:prSet>
      <dgm:spPr/>
      <dgm:t>
        <a:bodyPr/>
        <a:lstStyle/>
        <a:p>
          <a:endParaRPr lang="en-US"/>
        </a:p>
      </dgm:t>
    </dgm:pt>
    <dgm:pt modelId="{DDFA6C3D-DAEC-4AAE-91B7-D6FAC64820F0}" type="pres">
      <dgm:prSet presAssocID="{E49A4B88-BBF4-4FDA-A373-778175D8940D}" presName="sp" presStyleCnt="0"/>
      <dgm:spPr/>
    </dgm:pt>
    <dgm:pt modelId="{C06BFFCA-28AD-49FD-B192-58F14F3ACDA7}" type="pres">
      <dgm:prSet presAssocID="{793533AA-400B-406E-A597-B8824B123DD5}" presName="linNode" presStyleCnt="0"/>
      <dgm:spPr/>
    </dgm:pt>
    <dgm:pt modelId="{57A5B33C-1454-45B0-A1D6-FE74F964930C}" type="pres">
      <dgm:prSet presAssocID="{793533AA-400B-406E-A597-B8824B123DD5}" presName="parentText" presStyleLbl="node1" presStyleIdx="1" presStyleCnt="4">
        <dgm:presLayoutVars>
          <dgm:chMax val="1"/>
          <dgm:bulletEnabled val="1"/>
        </dgm:presLayoutVars>
      </dgm:prSet>
      <dgm:spPr/>
      <dgm:t>
        <a:bodyPr/>
        <a:lstStyle/>
        <a:p>
          <a:endParaRPr lang="en-US"/>
        </a:p>
      </dgm:t>
    </dgm:pt>
    <dgm:pt modelId="{E231F5FB-0139-4AB4-95E5-916CBD3831C9}" type="pres">
      <dgm:prSet presAssocID="{793533AA-400B-406E-A597-B8824B123DD5}" presName="descendantText" presStyleLbl="alignAccFollowNode1" presStyleIdx="1" presStyleCnt="3">
        <dgm:presLayoutVars>
          <dgm:bulletEnabled val="1"/>
        </dgm:presLayoutVars>
      </dgm:prSet>
      <dgm:spPr/>
      <dgm:t>
        <a:bodyPr/>
        <a:lstStyle/>
        <a:p>
          <a:endParaRPr lang="en-US"/>
        </a:p>
      </dgm:t>
    </dgm:pt>
    <dgm:pt modelId="{6D934302-8A2E-40E1-91ED-94C3F43412AA}" type="pres">
      <dgm:prSet presAssocID="{E6662909-7C51-49A1-96DF-F83DDEA72D15}" presName="sp" presStyleCnt="0"/>
      <dgm:spPr/>
    </dgm:pt>
    <dgm:pt modelId="{879D8D2C-A28E-4276-A64C-467BFC077A8E}" type="pres">
      <dgm:prSet presAssocID="{0477CD7B-E8E6-46EF-91F8-EF61CBBED36C}" presName="linNode" presStyleCnt="0"/>
      <dgm:spPr/>
    </dgm:pt>
    <dgm:pt modelId="{B9353995-AA2A-4D32-BCD6-BF82D8534056}" type="pres">
      <dgm:prSet presAssocID="{0477CD7B-E8E6-46EF-91F8-EF61CBBED36C}" presName="parentText" presStyleLbl="node1" presStyleIdx="2" presStyleCnt="4">
        <dgm:presLayoutVars>
          <dgm:chMax val="1"/>
          <dgm:bulletEnabled val="1"/>
        </dgm:presLayoutVars>
      </dgm:prSet>
      <dgm:spPr/>
      <dgm:t>
        <a:bodyPr/>
        <a:lstStyle/>
        <a:p>
          <a:endParaRPr lang="en-US"/>
        </a:p>
      </dgm:t>
    </dgm:pt>
    <dgm:pt modelId="{59B075A3-4AB7-4FF4-912F-1D5C988BDCD7}" type="pres">
      <dgm:prSet presAssocID="{0477CD7B-E8E6-46EF-91F8-EF61CBBED36C}" presName="descendantText" presStyleLbl="alignAccFollowNode1" presStyleIdx="2" presStyleCnt="3">
        <dgm:presLayoutVars>
          <dgm:bulletEnabled val="1"/>
        </dgm:presLayoutVars>
      </dgm:prSet>
      <dgm:spPr/>
      <dgm:t>
        <a:bodyPr/>
        <a:lstStyle/>
        <a:p>
          <a:endParaRPr lang="en-US"/>
        </a:p>
      </dgm:t>
    </dgm:pt>
    <dgm:pt modelId="{851BD8B0-BEAF-4F42-9444-3FD6B212AF1C}" type="pres">
      <dgm:prSet presAssocID="{3666B9E1-6748-4E07-82BB-7566F13B8202}" presName="sp" presStyleCnt="0"/>
      <dgm:spPr/>
    </dgm:pt>
    <dgm:pt modelId="{CB3534FD-DD3B-451D-B306-A1C264779B0E}" type="pres">
      <dgm:prSet presAssocID="{A89057A2-F0B7-467C-BBBE-2F6312B2F211}" presName="linNode" presStyleCnt="0"/>
      <dgm:spPr/>
    </dgm:pt>
    <dgm:pt modelId="{FBEAF910-073E-437B-8366-970C6865F638}" type="pres">
      <dgm:prSet presAssocID="{A89057A2-F0B7-467C-BBBE-2F6312B2F211}" presName="parentText" presStyleLbl="node1" presStyleIdx="3" presStyleCnt="4">
        <dgm:presLayoutVars>
          <dgm:chMax val="1"/>
          <dgm:bulletEnabled val="1"/>
        </dgm:presLayoutVars>
      </dgm:prSet>
      <dgm:spPr/>
      <dgm:t>
        <a:bodyPr/>
        <a:lstStyle/>
        <a:p>
          <a:endParaRPr lang="en-US"/>
        </a:p>
      </dgm:t>
    </dgm:pt>
  </dgm:ptLst>
  <dgm:cxnLst>
    <dgm:cxn modelId="{DC1A7F2F-8554-44E0-8D76-C1D31FF15715}" type="presOf" srcId="{B1FB564C-2631-4329-AEBE-92636FE28741}" destId="{59B075A3-4AB7-4FF4-912F-1D5C988BDCD7}" srcOrd="0" destOrd="0" presId="urn:microsoft.com/office/officeart/2005/8/layout/vList5"/>
    <dgm:cxn modelId="{F638176D-80CF-4ACA-BA79-E79B561411B4}" type="presOf" srcId="{C8FEB672-684F-42E1-B205-452C40AD78E9}" destId="{E231F5FB-0139-4AB4-95E5-916CBD3831C9}" srcOrd="0" destOrd="0" presId="urn:microsoft.com/office/officeart/2005/8/layout/vList5"/>
    <dgm:cxn modelId="{25E1E0AB-7F86-44C7-93AB-810168059B3A}" type="presOf" srcId="{A89057A2-F0B7-467C-BBBE-2F6312B2F211}" destId="{FBEAF910-073E-437B-8366-970C6865F638}" srcOrd="0" destOrd="0" presId="urn:microsoft.com/office/officeart/2005/8/layout/vList5"/>
    <dgm:cxn modelId="{3D761E08-6941-4234-9019-109990BC481D}" srcId="{4B28FC26-5EE9-4465-B131-87E87B4F69C4}" destId="{65957F0F-A3CE-49F6-B6A5-0B2DA7F2D863}" srcOrd="0" destOrd="0" parTransId="{4FA6AE23-AD08-4C3B-9B9F-ADA41CFCD053}" sibTransId="{60BC3C21-502F-43D4-BFF7-53ED6737EBA9}"/>
    <dgm:cxn modelId="{6313E711-4610-41D6-ACBC-3F4365DF0ACC}" type="presOf" srcId="{793533AA-400B-406E-A597-B8824B123DD5}" destId="{57A5B33C-1454-45B0-A1D6-FE74F964930C}" srcOrd="0" destOrd="0" presId="urn:microsoft.com/office/officeart/2005/8/layout/vList5"/>
    <dgm:cxn modelId="{F5C18B01-51EA-40BA-9636-45215BC0DC6F}" srcId="{7069C1E5-83AD-433A-91A7-88E1BE304279}" destId="{0477CD7B-E8E6-46EF-91F8-EF61CBBED36C}" srcOrd="2" destOrd="0" parTransId="{983B526E-B845-48D7-9AC1-C9D8BB3F8AA0}" sibTransId="{3666B9E1-6748-4E07-82BB-7566F13B8202}"/>
    <dgm:cxn modelId="{435CAFDD-B380-4F49-BA42-93BF83555FFB}" srcId="{7069C1E5-83AD-433A-91A7-88E1BE304279}" destId="{A89057A2-F0B7-467C-BBBE-2F6312B2F211}" srcOrd="3" destOrd="0" parTransId="{8219E113-9BF6-481D-BE76-84D989DE45B7}" sibTransId="{E50326EA-F6BB-4499-B79C-13226A4BE466}"/>
    <dgm:cxn modelId="{2F9E44A3-E2E8-4F2D-AFB6-C435B531A9C1}" srcId="{7069C1E5-83AD-433A-91A7-88E1BE304279}" destId="{4B28FC26-5EE9-4465-B131-87E87B4F69C4}" srcOrd="0" destOrd="0" parTransId="{F5C48F05-26C6-4382-A103-8074F2D91E12}" sibTransId="{E49A4B88-BBF4-4FDA-A373-778175D8940D}"/>
    <dgm:cxn modelId="{DF15200B-D5A5-4BD8-A1D5-1DFDE24D0DFD}" type="presOf" srcId="{7069C1E5-83AD-433A-91A7-88E1BE304279}" destId="{0D5080CC-E134-49EA-A5B1-C9DEEB16F524}" srcOrd="0" destOrd="0" presId="urn:microsoft.com/office/officeart/2005/8/layout/vList5"/>
    <dgm:cxn modelId="{8D64C871-8BDC-4F12-86AF-AE4B78C24053}" type="presOf" srcId="{4B28FC26-5EE9-4465-B131-87E87B4F69C4}" destId="{97FE4415-9DFB-4416-A208-06F827BD6F6F}" srcOrd="0" destOrd="0" presId="urn:microsoft.com/office/officeart/2005/8/layout/vList5"/>
    <dgm:cxn modelId="{0274A7DF-D7BA-4FF3-9AA9-9892ADD6E934}" type="presOf" srcId="{65957F0F-A3CE-49F6-B6A5-0B2DA7F2D863}" destId="{99B97781-7052-4907-A8F1-F84922631365}" srcOrd="0" destOrd="0" presId="urn:microsoft.com/office/officeart/2005/8/layout/vList5"/>
    <dgm:cxn modelId="{C72C6137-6EE5-4CB4-A0C8-BEB5A68EA150}" srcId="{0477CD7B-E8E6-46EF-91F8-EF61CBBED36C}" destId="{B1FB564C-2631-4329-AEBE-92636FE28741}" srcOrd="0" destOrd="0" parTransId="{34DA3C5E-8DE7-473D-B8AC-BFCB42398549}" sibTransId="{2FF05E39-16BE-44F4-967B-8EB97D267448}"/>
    <dgm:cxn modelId="{3093E6E3-7099-47CC-9889-EF797A4A22FC}" srcId="{793533AA-400B-406E-A597-B8824B123DD5}" destId="{C8FEB672-684F-42E1-B205-452C40AD78E9}" srcOrd="0" destOrd="0" parTransId="{4F3C7DE5-4971-4E4C-BA0D-33DD262F0858}" sibTransId="{B79A46B7-75E7-4E2F-BF9A-97D4B6579DDD}"/>
    <dgm:cxn modelId="{85207A69-0B44-46BB-9E8F-7EB85A6244E1}" srcId="{7069C1E5-83AD-433A-91A7-88E1BE304279}" destId="{793533AA-400B-406E-A597-B8824B123DD5}" srcOrd="1" destOrd="0" parTransId="{8381ABCD-FF4F-48FD-BE7C-D242D0BBF329}" sibTransId="{E6662909-7C51-49A1-96DF-F83DDEA72D15}"/>
    <dgm:cxn modelId="{9D957A4A-BA45-463C-A9D1-F0C50CF10D61}" type="presOf" srcId="{0477CD7B-E8E6-46EF-91F8-EF61CBBED36C}" destId="{B9353995-AA2A-4D32-BCD6-BF82D8534056}" srcOrd="0" destOrd="0" presId="urn:microsoft.com/office/officeart/2005/8/layout/vList5"/>
    <dgm:cxn modelId="{BA0A0BD8-4798-423B-BCCC-91773B566764}" type="presParOf" srcId="{0D5080CC-E134-49EA-A5B1-C9DEEB16F524}" destId="{5B9AD17B-6B1A-4DB3-91AD-6B5C27B811FD}" srcOrd="0" destOrd="0" presId="urn:microsoft.com/office/officeart/2005/8/layout/vList5"/>
    <dgm:cxn modelId="{9223DF4E-C8F3-40E8-9EBD-FF4078D01E91}" type="presParOf" srcId="{5B9AD17B-6B1A-4DB3-91AD-6B5C27B811FD}" destId="{97FE4415-9DFB-4416-A208-06F827BD6F6F}" srcOrd="0" destOrd="0" presId="urn:microsoft.com/office/officeart/2005/8/layout/vList5"/>
    <dgm:cxn modelId="{99E53374-8652-48C8-ACE8-9C800F2BECB8}" type="presParOf" srcId="{5B9AD17B-6B1A-4DB3-91AD-6B5C27B811FD}" destId="{99B97781-7052-4907-A8F1-F84922631365}" srcOrd="1" destOrd="0" presId="urn:microsoft.com/office/officeart/2005/8/layout/vList5"/>
    <dgm:cxn modelId="{DCF4AA25-5CCD-4171-8148-1171F216C570}" type="presParOf" srcId="{0D5080CC-E134-49EA-A5B1-C9DEEB16F524}" destId="{DDFA6C3D-DAEC-4AAE-91B7-D6FAC64820F0}" srcOrd="1" destOrd="0" presId="urn:microsoft.com/office/officeart/2005/8/layout/vList5"/>
    <dgm:cxn modelId="{061B6E98-A1EE-41F2-8873-66A64AE0B649}" type="presParOf" srcId="{0D5080CC-E134-49EA-A5B1-C9DEEB16F524}" destId="{C06BFFCA-28AD-49FD-B192-58F14F3ACDA7}" srcOrd="2" destOrd="0" presId="urn:microsoft.com/office/officeart/2005/8/layout/vList5"/>
    <dgm:cxn modelId="{4188C094-C4FC-47AC-81BF-5333E31BA9F3}" type="presParOf" srcId="{C06BFFCA-28AD-49FD-B192-58F14F3ACDA7}" destId="{57A5B33C-1454-45B0-A1D6-FE74F964930C}" srcOrd="0" destOrd="0" presId="urn:microsoft.com/office/officeart/2005/8/layout/vList5"/>
    <dgm:cxn modelId="{E449701B-AC5C-464E-AD29-EFA57C97A90F}" type="presParOf" srcId="{C06BFFCA-28AD-49FD-B192-58F14F3ACDA7}" destId="{E231F5FB-0139-4AB4-95E5-916CBD3831C9}" srcOrd="1" destOrd="0" presId="urn:microsoft.com/office/officeart/2005/8/layout/vList5"/>
    <dgm:cxn modelId="{C7E8119A-92C6-42D6-82AE-61F6973CBC85}" type="presParOf" srcId="{0D5080CC-E134-49EA-A5B1-C9DEEB16F524}" destId="{6D934302-8A2E-40E1-91ED-94C3F43412AA}" srcOrd="3" destOrd="0" presId="urn:microsoft.com/office/officeart/2005/8/layout/vList5"/>
    <dgm:cxn modelId="{DAE7F483-90DA-42CE-9725-EB8547E51450}" type="presParOf" srcId="{0D5080CC-E134-49EA-A5B1-C9DEEB16F524}" destId="{879D8D2C-A28E-4276-A64C-467BFC077A8E}" srcOrd="4" destOrd="0" presId="urn:microsoft.com/office/officeart/2005/8/layout/vList5"/>
    <dgm:cxn modelId="{FEF0514C-401D-4D3D-8A16-5056B9F55545}" type="presParOf" srcId="{879D8D2C-A28E-4276-A64C-467BFC077A8E}" destId="{B9353995-AA2A-4D32-BCD6-BF82D8534056}" srcOrd="0" destOrd="0" presId="urn:microsoft.com/office/officeart/2005/8/layout/vList5"/>
    <dgm:cxn modelId="{A799886A-B943-44A7-8D2C-4B075955731D}" type="presParOf" srcId="{879D8D2C-A28E-4276-A64C-467BFC077A8E}" destId="{59B075A3-4AB7-4FF4-912F-1D5C988BDCD7}" srcOrd="1" destOrd="0" presId="urn:microsoft.com/office/officeart/2005/8/layout/vList5"/>
    <dgm:cxn modelId="{735650FA-6C70-4B12-B6AE-30D274133126}" type="presParOf" srcId="{0D5080CC-E134-49EA-A5B1-C9DEEB16F524}" destId="{851BD8B0-BEAF-4F42-9444-3FD6B212AF1C}" srcOrd="5" destOrd="0" presId="urn:microsoft.com/office/officeart/2005/8/layout/vList5"/>
    <dgm:cxn modelId="{BC764C64-6F91-488C-8712-F410C890DA72}" type="presParOf" srcId="{0D5080CC-E134-49EA-A5B1-C9DEEB16F524}" destId="{CB3534FD-DD3B-451D-B306-A1C264779B0E}" srcOrd="6" destOrd="0" presId="urn:microsoft.com/office/officeart/2005/8/layout/vList5"/>
    <dgm:cxn modelId="{269CDE3D-BEF3-4938-8594-E977B892804E}" type="presParOf" srcId="{CB3534FD-DD3B-451D-B306-A1C264779B0E}" destId="{FBEAF910-073E-437B-8366-970C6865F63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829AB5-7EBC-4466-8927-922FF9ADF12E}"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14FDAE5A-377F-48EF-82FC-AE8D0382D2DD}">
      <dgm:prSet/>
      <dgm:spPr/>
      <dgm:t>
        <a:bodyPr/>
        <a:lstStyle/>
        <a:p>
          <a:pPr rtl="0"/>
          <a:r>
            <a:rPr lang="en-US" b="1" dirty="0" smtClean="0"/>
            <a:t>Negligence</a:t>
          </a:r>
          <a:endParaRPr lang="en-US" dirty="0"/>
        </a:p>
      </dgm:t>
    </dgm:pt>
    <dgm:pt modelId="{7267E072-33D0-4D26-B01E-25D940DE770D}" type="parTrans" cxnId="{71509C78-DC98-46EB-A2D0-E1EEC6F9BA2B}">
      <dgm:prSet/>
      <dgm:spPr/>
      <dgm:t>
        <a:bodyPr/>
        <a:lstStyle/>
        <a:p>
          <a:endParaRPr lang="en-US"/>
        </a:p>
      </dgm:t>
    </dgm:pt>
    <dgm:pt modelId="{8AF195F2-589E-4C98-8D3E-2D68DA8541B8}" type="sibTrans" cxnId="{71509C78-DC98-46EB-A2D0-E1EEC6F9BA2B}">
      <dgm:prSet/>
      <dgm:spPr/>
      <dgm:t>
        <a:bodyPr/>
        <a:lstStyle/>
        <a:p>
          <a:endParaRPr lang="en-US"/>
        </a:p>
      </dgm:t>
    </dgm:pt>
    <dgm:pt modelId="{CFEB667E-D572-4B39-9B1E-6141E1381184}">
      <dgm:prSet/>
      <dgm:spPr/>
      <dgm:t>
        <a:bodyPr/>
        <a:lstStyle/>
        <a:p>
          <a:pPr rtl="0"/>
          <a:r>
            <a:rPr lang="en-US" dirty="0" smtClean="0"/>
            <a:t>The failure to exercise due care;  the omission to do something which ordinarily regulate human affairs, would do, or the doing of something which a reasonable and prudent man would not do.”</a:t>
          </a:r>
          <a:endParaRPr lang="en-US" dirty="0"/>
        </a:p>
      </dgm:t>
    </dgm:pt>
    <dgm:pt modelId="{E5BFC632-74A8-432E-B30A-870B62CC91EA}" type="parTrans" cxnId="{6BA9A216-DBB5-4641-83D7-AE74DC62D7AC}">
      <dgm:prSet/>
      <dgm:spPr/>
      <dgm:t>
        <a:bodyPr/>
        <a:lstStyle/>
        <a:p>
          <a:endParaRPr lang="en-US"/>
        </a:p>
      </dgm:t>
    </dgm:pt>
    <dgm:pt modelId="{69754BB6-036D-47F9-95CA-7AC342374C36}" type="sibTrans" cxnId="{6BA9A216-DBB5-4641-83D7-AE74DC62D7AC}">
      <dgm:prSet/>
      <dgm:spPr/>
      <dgm:t>
        <a:bodyPr/>
        <a:lstStyle/>
        <a:p>
          <a:endParaRPr lang="en-US"/>
        </a:p>
      </dgm:t>
    </dgm:pt>
    <dgm:pt modelId="{D2160852-DDE3-4900-81AC-698DB43C41E9}">
      <dgm:prSet/>
      <dgm:spPr/>
      <dgm:t>
        <a:bodyPr/>
        <a:lstStyle/>
        <a:p>
          <a:pPr rtl="0"/>
          <a:r>
            <a:rPr lang="en-US" b="1" dirty="0" smtClean="0"/>
            <a:t>Regulations</a:t>
          </a:r>
          <a:endParaRPr lang="en-US" dirty="0"/>
        </a:p>
      </dgm:t>
    </dgm:pt>
    <dgm:pt modelId="{44389BBD-ED06-448D-94F7-97D19E82C170}" type="parTrans" cxnId="{89E5AF59-4B44-4B1D-BB96-EA2F82C0149B}">
      <dgm:prSet/>
      <dgm:spPr/>
      <dgm:t>
        <a:bodyPr/>
        <a:lstStyle/>
        <a:p>
          <a:endParaRPr lang="en-US"/>
        </a:p>
      </dgm:t>
    </dgm:pt>
    <dgm:pt modelId="{27C1D4C1-8CFF-41F2-8A4D-63EEC4C995D9}" type="sibTrans" cxnId="{89E5AF59-4B44-4B1D-BB96-EA2F82C0149B}">
      <dgm:prSet/>
      <dgm:spPr/>
      <dgm:t>
        <a:bodyPr/>
        <a:lstStyle/>
        <a:p>
          <a:endParaRPr lang="en-US"/>
        </a:p>
      </dgm:t>
    </dgm:pt>
    <dgm:pt modelId="{C6531086-E882-4B4E-AE9A-F93880ABCA58}">
      <dgm:prSet/>
      <dgm:spPr/>
      <dgm:t>
        <a:bodyPr/>
        <a:lstStyle/>
        <a:p>
          <a:pPr rtl="0"/>
          <a:r>
            <a:rPr lang="en-US" dirty="0" smtClean="0"/>
            <a:t>Rules or orders issued by various governmental departments to carry out the intent of the law.  </a:t>
          </a:r>
          <a:endParaRPr lang="en-US" dirty="0"/>
        </a:p>
      </dgm:t>
    </dgm:pt>
    <dgm:pt modelId="{93058ED6-1CF9-40F5-AAAD-3AFC933539C6}" type="parTrans" cxnId="{26E44FE8-392B-45F5-8D93-3BF91F449EE9}">
      <dgm:prSet/>
      <dgm:spPr/>
      <dgm:t>
        <a:bodyPr/>
        <a:lstStyle/>
        <a:p>
          <a:endParaRPr lang="en-US"/>
        </a:p>
      </dgm:t>
    </dgm:pt>
    <dgm:pt modelId="{875D34DF-8D51-4588-8304-156423261B8D}" type="sibTrans" cxnId="{26E44FE8-392B-45F5-8D93-3BF91F449EE9}">
      <dgm:prSet/>
      <dgm:spPr/>
      <dgm:t>
        <a:bodyPr/>
        <a:lstStyle/>
        <a:p>
          <a:endParaRPr lang="en-US"/>
        </a:p>
      </dgm:t>
    </dgm:pt>
    <dgm:pt modelId="{9AC22F4F-C5BC-4D62-85FF-C66165B7C73C}">
      <dgm:prSet/>
      <dgm:spPr/>
      <dgm:t>
        <a:bodyPr/>
        <a:lstStyle/>
        <a:p>
          <a:pPr rtl="0"/>
          <a:r>
            <a:rPr lang="en-US" dirty="0" smtClean="0"/>
            <a:t>Some provisions of statutes are self-implementing, most direct regulators to develop regulations</a:t>
          </a:r>
          <a:endParaRPr lang="en-US" dirty="0"/>
        </a:p>
      </dgm:t>
    </dgm:pt>
    <dgm:pt modelId="{ECDAF823-8BFE-4A87-B9A5-4C5D6B9E18E1}" type="parTrans" cxnId="{C6BB9DBA-5988-4694-BEA4-6EC4CB866D0B}">
      <dgm:prSet/>
      <dgm:spPr/>
      <dgm:t>
        <a:bodyPr/>
        <a:lstStyle/>
        <a:p>
          <a:endParaRPr lang="en-US"/>
        </a:p>
      </dgm:t>
    </dgm:pt>
    <dgm:pt modelId="{978E42C4-C51A-4A0C-9DA6-DB3207A7E5E6}" type="sibTrans" cxnId="{C6BB9DBA-5988-4694-BEA4-6EC4CB866D0B}">
      <dgm:prSet/>
      <dgm:spPr/>
      <dgm:t>
        <a:bodyPr/>
        <a:lstStyle/>
        <a:p>
          <a:endParaRPr lang="en-US"/>
        </a:p>
      </dgm:t>
    </dgm:pt>
    <dgm:pt modelId="{42CCC52A-7DD5-484B-88B2-90DDF397D7E0}">
      <dgm:prSet/>
      <dgm:spPr/>
      <dgm:t>
        <a:bodyPr/>
        <a:lstStyle/>
        <a:p>
          <a:pPr rtl="0"/>
          <a:r>
            <a:rPr lang="en-US" dirty="0" smtClean="0"/>
            <a:t>Regulation allows regulators to deal with complex issues in greater detail than is possible in a statute. </a:t>
          </a:r>
          <a:endParaRPr lang="en-US" dirty="0"/>
        </a:p>
      </dgm:t>
    </dgm:pt>
    <dgm:pt modelId="{95682527-4D3E-4D45-ADD4-13AD38E7163D}" type="parTrans" cxnId="{BCE5C73E-2862-40B9-A841-68AB7AA32E71}">
      <dgm:prSet/>
      <dgm:spPr/>
      <dgm:t>
        <a:bodyPr/>
        <a:lstStyle/>
        <a:p>
          <a:endParaRPr lang="en-US"/>
        </a:p>
      </dgm:t>
    </dgm:pt>
    <dgm:pt modelId="{BD19C9F1-0107-4150-9341-E151D812A628}" type="sibTrans" cxnId="{BCE5C73E-2862-40B9-A841-68AB7AA32E71}">
      <dgm:prSet/>
      <dgm:spPr/>
      <dgm:t>
        <a:bodyPr/>
        <a:lstStyle/>
        <a:p>
          <a:endParaRPr lang="en-US"/>
        </a:p>
      </dgm:t>
    </dgm:pt>
    <dgm:pt modelId="{C1BED039-5545-41F2-BA32-535DB0AC51A5}" type="pres">
      <dgm:prSet presAssocID="{9B829AB5-7EBC-4466-8927-922FF9ADF12E}" presName="Name0" presStyleCnt="0">
        <dgm:presLayoutVars>
          <dgm:dir/>
          <dgm:animLvl val="lvl"/>
          <dgm:resizeHandles val="exact"/>
        </dgm:presLayoutVars>
      </dgm:prSet>
      <dgm:spPr/>
      <dgm:t>
        <a:bodyPr/>
        <a:lstStyle/>
        <a:p>
          <a:endParaRPr lang="en-US"/>
        </a:p>
      </dgm:t>
    </dgm:pt>
    <dgm:pt modelId="{2DBC3EB0-114B-48C4-921B-DC46AC65AD71}" type="pres">
      <dgm:prSet presAssocID="{14FDAE5A-377F-48EF-82FC-AE8D0382D2DD}" presName="composite" presStyleCnt="0"/>
      <dgm:spPr/>
    </dgm:pt>
    <dgm:pt modelId="{88ED389A-9A16-49F5-988E-8AE065CACD0D}" type="pres">
      <dgm:prSet presAssocID="{14FDAE5A-377F-48EF-82FC-AE8D0382D2DD}" presName="parTx" presStyleLbl="alignNode1" presStyleIdx="0" presStyleCnt="2">
        <dgm:presLayoutVars>
          <dgm:chMax val="0"/>
          <dgm:chPref val="0"/>
          <dgm:bulletEnabled val="1"/>
        </dgm:presLayoutVars>
      </dgm:prSet>
      <dgm:spPr/>
      <dgm:t>
        <a:bodyPr/>
        <a:lstStyle/>
        <a:p>
          <a:endParaRPr lang="en-US"/>
        </a:p>
      </dgm:t>
    </dgm:pt>
    <dgm:pt modelId="{835BF030-6714-4F6C-B6DC-75F391074057}" type="pres">
      <dgm:prSet presAssocID="{14FDAE5A-377F-48EF-82FC-AE8D0382D2DD}" presName="desTx" presStyleLbl="alignAccFollowNode1" presStyleIdx="0" presStyleCnt="2">
        <dgm:presLayoutVars>
          <dgm:bulletEnabled val="1"/>
        </dgm:presLayoutVars>
      </dgm:prSet>
      <dgm:spPr/>
      <dgm:t>
        <a:bodyPr/>
        <a:lstStyle/>
        <a:p>
          <a:endParaRPr lang="en-US"/>
        </a:p>
      </dgm:t>
    </dgm:pt>
    <dgm:pt modelId="{297B8EF3-10B1-4A5A-BDE5-E7FC96FDD003}" type="pres">
      <dgm:prSet presAssocID="{8AF195F2-589E-4C98-8D3E-2D68DA8541B8}" presName="space" presStyleCnt="0"/>
      <dgm:spPr/>
    </dgm:pt>
    <dgm:pt modelId="{0822DDAC-6CEB-4A0A-B190-1EF0A7408F7F}" type="pres">
      <dgm:prSet presAssocID="{D2160852-DDE3-4900-81AC-698DB43C41E9}" presName="composite" presStyleCnt="0"/>
      <dgm:spPr/>
    </dgm:pt>
    <dgm:pt modelId="{99E91626-2F5B-4796-8DFF-21A0E3BB96D2}" type="pres">
      <dgm:prSet presAssocID="{D2160852-DDE3-4900-81AC-698DB43C41E9}" presName="parTx" presStyleLbl="alignNode1" presStyleIdx="1" presStyleCnt="2">
        <dgm:presLayoutVars>
          <dgm:chMax val="0"/>
          <dgm:chPref val="0"/>
          <dgm:bulletEnabled val="1"/>
        </dgm:presLayoutVars>
      </dgm:prSet>
      <dgm:spPr/>
      <dgm:t>
        <a:bodyPr/>
        <a:lstStyle/>
        <a:p>
          <a:endParaRPr lang="en-US"/>
        </a:p>
      </dgm:t>
    </dgm:pt>
    <dgm:pt modelId="{38A80946-7653-4238-870E-B2537B9EDD17}" type="pres">
      <dgm:prSet presAssocID="{D2160852-DDE3-4900-81AC-698DB43C41E9}" presName="desTx" presStyleLbl="alignAccFollowNode1" presStyleIdx="1" presStyleCnt="2">
        <dgm:presLayoutVars>
          <dgm:bulletEnabled val="1"/>
        </dgm:presLayoutVars>
      </dgm:prSet>
      <dgm:spPr/>
      <dgm:t>
        <a:bodyPr/>
        <a:lstStyle/>
        <a:p>
          <a:endParaRPr lang="en-US"/>
        </a:p>
      </dgm:t>
    </dgm:pt>
  </dgm:ptLst>
  <dgm:cxnLst>
    <dgm:cxn modelId="{6E555C50-B9FB-4262-8490-ED74F0107E24}" type="presOf" srcId="{C6531086-E882-4B4E-AE9A-F93880ABCA58}" destId="{38A80946-7653-4238-870E-B2537B9EDD17}" srcOrd="0" destOrd="0" presId="urn:microsoft.com/office/officeart/2005/8/layout/hList1"/>
    <dgm:cxn modelId="{C6BB9DBA-5988-4694-BEA4-6EC4CB866D0B}" srcId="{C6531086-E882-4B4E-AE9A-F93880ABCA58}" destId="{9AC22F4F-C5BC-4D62-85FF-C66165B7C73C}" srcOrd="0" destOrd="0" parTransId="{ECDAF823-8BFE-4A87-B9A5-4C5D6B9E18E1}" sibTransId="{978E42C4-C51A-4A0C-9DA6-DB3207A7E5E6}"/>
    <dgm:cxn modelId="{71509C78-DC98-46EB-A2D0-E1EEC6F9BA2B}" srcId="{9B829AB5-7EBC-4466-8927-922FF9ADF12E}" destId="{14FDAE5A-377F-48EF-82FC-AE8D0382D2DD}" srcOrd="0" destOrd="0" parTransId="{7267E072-33D0-4D26-B01E-25D940DE770D}" sibTransId="{8AF195F2-589E-4C98-8D3E-2D68DA8541B8}"/>
    <dgm:cxn modelId="{26E44FE8-392B-45F5-8D93-3BF91F449EE9}" srcId="{D2160852-DDE3-4900-81AC-698DB43C41E9}" destId="{C6531086-E882-4B4E-AE9A-F93880ABCA58}" srcOrd="0" destOrd="0" parTransId="{93058ED6-1CF9-40F5-AAAD-3AFC933539C6}" sibTransId="{875D34DF-8D51-4588-8304-156423261B8D}"/>
    <dgm:cxn modelId="{4D84841D-A518-4592-8EC8-5A4A481438E9}" type="presOf" srcId="{14FDAE5A-377F-48EF-82FC-AE8D0382D2DD}" destId="{88ED389A-9A16-49F5-988E-8AE065CACD0D}" srcOrd="0" destOrd="0" presId="urn:microsoft.com/office/officeart/2005/8/layout/hList1"/>
    <dgm:cxn modelId="{6BA9A216-DBB5-4641-83D7-AE74DC62D7AC}" srcId="{14FDAE5A-377F-48EF-82FC-AE8D0382D2DD}" destId="{CFEB667E-D572-4B39-9B1E-6141E1381184}" srcOrd="0" destOrd="0" parTransId="{E5BFC632-74A8-432E-B30A-870B62CC91EA}" sibTransId="{69754BB6-036D-47F9-95CA-7AC342374C36}"/>
    <dgm:cxn modelId="{22FCF706-7E6B-4625-93CD-1591688C47B6}" type="presOf" srcId="{42CCC52A-7DD5-484B-88B2-90DDF397D7E0}" destId="{38A80946-7653-4238-870E-B2537B9EDD17}" srcOrd="0" destOrd="2" presId="urn:microsoft.com/office/officeart/2005/8/layout/hList1"/>
    <dgm:cxn modelId="{A9311D51-BCE8-49E5-981B-A223C25A27B0}" type="presOf" srcId="{9AC22F4F-C5BC-4D62-85FF-C66165B7C73C}" destId="{38A80946-7653-4238-870E-B2537B9EDD17}" srcOrd="0" destOrd="1" presId="urn:microsoft.com/office/officeart/2005/8/layout/hList1"/>
    <dgm:cxn modelId="{89E5AF59-4B44-4B1D-BB96-EA2F82C0149B}" srcId="{9B829AB5-7EBC-4466-8927-922FF9ADF12E}" destId="{D2160852-DDE3-4900-81AC-698DB43C41E9}" srcOrd="1" destOrd="0" parTransId="{44389BBD-ED06-448D-94F7-97D19E82C170}" sibTransId="{27C1D4C1-8CFF-41F2-8A4D-63EEC4C995D9}"/>
    <dgm:cxn modelId="{8327568A-7DE6-494B-B1C1-96017E93E433}" type="presOf" srcId="{9B829AB5-7EBC-4466-8927-922FF9ADF12E}" destId="{C1BED039-5545-41F2-BA32-535DB0AC51A5}" srcOrd="0" destOrd="0" presId="urn:microsoft.com/office/officeart/2005/8/layout/hList1"/>
    <dgm:cxn modelId="{BCE5C73E-2862-40B9-A841-68AB7AA32E71}" srcId="{C6531086-E882-4B4E-AE9A-F93880ABCA58}" destId="{42CCC52A-7DD5-484B-88B2-90DDF397D7E0}" srcOrd="1" destOrd="0" parTransId="{95682527-4D3E-4D45-ADD4-13AD38E7163D}" sibTransId="{BD19C9F1-0107-4150-9341-E151D812A628}"/>
    <dgm:cxn modelId="{C4D209F0-18A4-4BC4-BD46-47C747EEB919}" type="presOf" srcId="{D2160852-DDE3-4900-81AC-698DB43C41E9}" destId="{99E91626-2F5B-4796-8DFF-21A0E3BB96D2}" srcOrd="0" destOrd="0" presId="urn:microsoft.com/office/officeart/2005/8/layout/hList1"/>
    <dgm:cxn modelId="{B217069D-4C83-4C17-9F71-AEC766C1848A}" type="presOf" srcId="{CFEB667E-D572-4B39-9B1E-6141E1381184}" destId="{835BF030-6714-4F6C-B6DC-75F391074057}" srcOrd="0" destOrd="0" presId="urn:microsoft.com/office/officeart/2005/8/layout/hList1"/>
    <dgm:cxn modelId="{640C6777-22E6-4CD9-91F5-1081A0ED98DE}" type="presParOf" srcId="{C1BED039-5545-41F2-BA32-535DB0AC51A5}" destId="{2DBC3EB0-114B-48C4-921B-DC46AC65AD71}" srcOrd="0" destOrd="0" presId="urn:microsoft.com/office/officeart/2005/8/layout/hList1"/>
    <dgm:cxn modelId="{7C001138-1462-4D45-964F-2941024363A6}" type="presParOf" srcId="{2DBC3EB0-114B-48C4-921B-DC46AC65AD71}" destId="{88ED389A-9A16-49F5-988E-8AE065CACD0D}" srcOrd="0" destOrd="0" presId="urn:microsoft.com/office/officeart/2005/8/layout/hList1"/>
    <dgm:cxn modelId="{E9B0F4D2-931B-4C2C-BCB4-433CA6FADF0E}" type="presParOf" srcId="{2DBC3EB0-114B-48C4-921B-DC46AC65AD71}" destId="{835BF030-6714-4F6C-B6DC-75F391074057}" srcOrd="1" destOrd="0" presId="urn:microsoft.com/office/officeart/2005/8/layout/hList1"/>
    <dgm:cxn modelId="{BA440892-A4C9-4FC3-B44C-E8034DFE8734}" type="presParOf" srcId="{C1BED039-5545-41F2-BA32-535DB0AC51A5}" destId="{297B8EF3-10B1-4A5A-BDE5-E7FC96FDD003}" srcOrd="1" destOrd="0" presId="urn:microsoft.com/office/officeart/2005/8/layout/hList1"/>
    <dgm:cxn modelId="{E654D20A-3040-4C19-844C-B61FF0EDB9F3}" type="presParOf" srcId="{C1BED039-5545-41F2-BA32-535DB0AC51A5}" destId="{0822DDAC-6CEB-4A0A-B190-1EF0A7408F7F}" srcOrd="2" destOrd="0" presId="urn:microsoft.com/office/officeart/2005/8/layout/hList1"/>
    <dgm:cxn modelId="{61D8E804-E117-4002-8FAF-7A3685AD245A}" type="presParOf" srcId="{0822DDAC-6CEB-4A0A-B190-1EF0A7408F7F}" destId="{99E91626-2F5B-4796-8DFF-21A0E3BB96D2}" srcOrd="0" destOrd="0" presId="urn:microsoft.com/office/officeart/2005/8/layout/hList1"/>
    <dgm:cxn modelId="{32F8A913-31A9-4CF7-9998-5A814BBA02DC}" type="presParOf" srcId="{0822DDAC-6CEB-4A0A-B190-1EF0A7408F7F}" destId="{38A80946-7653-4238-870E-B2537B9EDD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C9B348-085C-4EB2-AD26-5F9124922CCC}" type="doc">
      <dgm:prSet loTypeId="urn:microsoft.com/office/officeart/2005/8/layout/vList5" loCatId="list" qsTypeId="urn:microsoft.com/office/officeart/2005/8/quickstyle/3d1" qsCatId="3D" csTypeId="urn:microsoft.com/office/officeart/2005/8/colors/accent1_2" csCatId="accent1"/>
      <dgm:spPr/>
      <dgm:t>
        <a:bodyPr/>
        <a:lstStyle/>
        <a:p>
          <a:endParaRPr lang="en-US"/>
        </a:p>
      </dgm:t>
    </dgm:pt>
    <dgm:pt modelId="{7593F41D-3051-412B-A395-ABE6B0C6C850}">
      <dgm:prSet/>
      <dgm:spPr/>
      <dgm:t>
        <a:bodyPr/>
        <a:lstStyle/>
        <a:p>
          <a:pPr rtl="0"/>
          <a:r>
            <a:rPr lang="en-US" b="1" dirty="0" smtClean="0"/>
            <a:t>Statutes</a:t>
          </a:r>
          <a:endParaRPr lang="en-US" b="1" dirty="0"/>
        </a:p>
      </dgm:t>
    </dgm:pt>
    <dgm:pt modelId="{234C7B99-54F2-4099-836B-36B0707869F1}" type="parTrans" cxnId="{3FBA9148-A83F-4E65-A647-692AF9743F81}">
      <dgm:prSet/>
      <dgm:spPr/>
      <dgm:t>
        <a:bodyPr/>
        <a:lstStyle/>
        <a:p>
          <a:endParaRPr lang="en-US"/>
        </a:p>
      </dgm:t>
    </dgm:pt>
    <dgm:pt modelId="{87FB87A8-8D36-415E-A313-844B7C825640}" type="sibTrans" cxnId="{3FBA9148-A83F-4E65-A647-692AF9743F81}">
      <dgm:prSet/>
      <dgm:spPr/>
      <dgm:t>
        <a:bodyPr/>
        <a:lstStyle/>
        <a:p>
          <a:endParaRPr lang="en-US"/>
        </a:p>
      </dgm:t>
    </dgm:pt>
    <dgm:pt modelId="{35DFE81B-86C4-49DC-A4D2-6A2005FDC1F5}">
      <dgm:prSet/>
      <dgm:spPr/>
      <dgm:t>
        <a:bodyPr/>
        <a:lstStyle/>
        <a:p>
          <a:pPr rtl="0"/>
          <a:r>
            <a:rPr lang="en-US" dirty="0" smtClean="0"/>
            <a:t>Are acts of a legislature (US Code).</a:t>
          </a:r>
          <a:endParaRPr lang="en-US" dirty="0"/>
        </a:p>
      </dgm:t>
    </dgm:pt>
    <dgm:pt modelId="{CBF68A9A-0324-49EA-87F2-56A6605EE514}" type="parTrans" cxnId="{F315A3E1-CC00-444E-B10D-F3041A8EF4CD}">
      <dgm:prSet/>
      <dgm:spPr/>
      <dgm:t>
        <a:bodyPr/>
        <a:lstStyle/>
        <a:p>
          <a:endParaRPr lang="en-US"/>
        </a:p>
      </dgm:t>
    </dgm:pt>
    <dgm:pt modelId="{6220962A-C82A-46CC-B52B-2CD918D8FBCB}" type="sibTrans" cxnId="{F315A3E1-CC00-444E-B10D-F3041A8EF4CD}">
      <dgm:prSet/>
      <dgm:spPr/>
      <dgm:t>
        <a:bodyPr/>
        <a:lstStyle/>
        <a:p>
          <a:endParaRPr lang="en-US"/>
        </a:p>
      </dgm:t>
    </dgm:pt>
    <dgm:pt modelId="{86EBC870-547C-4D22-9DF5-20C8506CA69D}">
      <dgm:prSet/>
      <dgm:spPr/>
      <dgm:t>
        <a:bodyPr/>
        <a:lstStyle/>
        <a:p>
          <a:pPr rtl="0"/>
          <a:r>
            <a:rPr lang="en-US" b="1" dirty="0" smtClean="0"/>
            <a:t>Statutes of Limitations</a:t>
          </a:r>
          <a:endParaRPr lang="en-US" dirty="0"/>
        </a:p>
      </dgm:t>
    </dgm:pt>
    <dgm:pt modelId="{8DAF981F-99EE-4411-87D2-7C0AAE5B2C0E}" type="parTrans" cxnId="{263BF6C3-54CF-4155-8344-C35CC51ABAB9}">
      <dgm:prSet/>
      <dgm:spPr/>
      <dgm:t>
        <a:bodyPr/>
        <a:lstStyle/>
        <a:p>
          <a:endParaRPr lang="en-US"/>
        </a:p>
      </dgm:t>
    </dgm:pt>
    <dgm:pt modelId="{223B0EF1-D5F7-4EC6-A901-3A8BFE68A27A}" type="sibTrans" cxnId="{263BF6C3-54CF-4155-8344-C35CC51ABAB9}">
      <dgm:prSet/>
      <dgm:spPr/>
      <dgm:t>
        <a:bodyPr/>
        <a:lstStyle/>
        <a:p>
          <a:endParaRPr lang="en-US"/>
        </a:p>
      </dgm:t>
    </dgm:pt>
    <dgm:pt modelId="{314BB9B2-893B-4BA6-BE93-B61CCE57FA9C}">
      <dgm:prSet/>
      <dgm:spPr/>
      <dgm:t>
        <a:bodyPr/>
        <a:lstStyle/>
        <a:p>
          <a:pPr rtl="0"/>
          <a:r>
            <a:rPr lang="en-US" dirty="0" smtClean="0"/>
            <a:t>Laws setting time limits after which a dispute cannot be taken to court</a:t>
          </a:r>
          <a:endParaRPr lang="en-US" dirty="0"/>
        </a:p>
      </dgm:t>
    </dgm:pt>
    <dgm:pt modelId="{BD02D911-B27D-4F9A-8E4D-502BC63691BF}" type="parTrans" cxnId="{07ADC00E-811F-4228-BAAD-2B231FCE4B55}">
      <dgm:prSet/>
      <dgm:spPr/>
      <dgm:t>
        <a:bodyPr/>
        <a:lstStyle/>
        <a:p>
          <a:endParaRPr lang="en-US"/>
        </a:p>
      </dgm:t>
    </dgm:pt>
    <dgm:pt modelId="{4642E6FD-A42E-4CFC-8EDB-A593CD32A4FB}" type="sibTrans" cxnId="{07ADC00E-811F-4228-BAAD-2B231FCE4B55}">
      <dgm:prSet/>
      <dgm:spPr/>
      <dgm:t>
        <a:bodyPr/>
        <a:lstStyle/>
        <a:p>
          <a:endParaRPr lang="en-US"/>
        </a:p>
      </dgm:t>
    </dgm:pt>
    <dgm:pt modelId="{93FADA0E-7172-423E-9D3E-0FCC0704324F}">
      <dgm:prSet/>
      <dgm:spPr/>
      <dgm:t>
        <a:bodyPr/>
        <a:lstStyle/>
        <a:p>
          <a:pPr rtl="0"/>
          <a:r>
            <a:rPr lang="en-US" b="1" dirty="0" smtClean="0"/>
            <a:t>Strict Liability </a:t>
          </a:r>
          <a:endParaRPr lang="en-US" dirty="0"/>
        </a:p>
      </dgm:t>
    </dgm:pt>
    <dgm:pt modelId="{FE2CC61D-A12D-4047-ABB2-E0FAA08899BD}" type="parTrans" cxnId="{451DFF78-CE69-46E3-A6A8-A1E882B4EBB1}">
      <dgm:prSet/>
      <dgm:spPr/>
      <dgm:t>
        <a:bodyPr/>
        <a:lstStyle/>
        <a:p>
          <a:endParaRPr lang="en-US"/>
        </a:p>
      </dgm:t>
    </dgm:pt>
    <dgm:pt modelId="{26663E5B-BF0F-4EE8-8254-BB5F2A65BA64}" type="sibTrans" cxnId="{451DFF78-CE69-46E3-A6A8-A1E882B4EBB1}">
      <dgm:prSet/>
      <dgm:spPr/>
      <dgm:t>
        <a:bodyPr/>
        <a:lstStyle/>
        <a:p>
          <a:endParaRPr lang="en-US"/>
        </a:p>
      </dgm:t>
    </dgm:pt>
    <dgm:pt modelId="{733D95D3-B3C5-4A4A-97CC-2B66F339393E}">
      <dgm:prSet/>
      <dgm:spPr/>
      <dgm:t>
        <a:bodyPr/>
        <a:lstStyle/>
        <a:p>
          <a:pPr rtl="0"/>
          <a:r>
            <a:rPr lang="en-US" dirty="0" smtClean="0"/>
            <a:t>Common law theory often applied by the courts in environmental cases to remedy environmental harm; liability for damages to persons or property can be imposed without requiring a showing negligence</a:t>
          </a:r>
          <a:endParaRPr lang="en-US" dirty="0"/>
        </a:p>
      </dgm:t>
    </dgm:pt>
    <dgm:pt modelId="{585E8C5F-F555-4E8A-B7B0-C5F5EB64907F}" type="parTrans" cxnId="{52D41A86-4F12-4EDF-A874-157847912EDA}">
      <dgm:prSet/>
      <dgm:spPr/>
      <dgm:t>
        <a:bodyPr/>
        <a:lstStyle/>
        <a:p>
          <a:endParaRPr lang="en-US"/>
        </a:p>
      </dgm:t>
    </dgm:pt>
    <dgm:pt modelId="{573D76A4-44A5-4705-BC26-0A9771F29F87}" type="sibTrans" cxnId="{52D41A86-4F12-4EDF-A874-157847912EDA}">
      <dgm:prSet/>
      <dgm:spPr/>
      <dgm:t>
        <a:bodyPr/>
        <a:lstStyle/>
        <a:p>
          <a:endParaRPr lang="en-US"/>
        </a:p>
      </dgm:t>
    </dgm:pt>
    <dgm:pt modelId="{D3948E54-BF4E-43F0-98E3-35848525FB3E}">
      <dgm:prSet/>
      <dgm:spPr/>
      <dgm:t>
        <a:bodyPr/>
        <a:lstStyle/>
        <a:p>
          <a:pPr rtl="0"/>
          <a:r>
            <a:rPr lang="en-US" b="1" dirty="0" smtClean="0"/>
            <a:t>Subpoena</a:t>
          </a:r>
          <a:endParaRPr lang="en-US" dirty="0"/>
        </a:p>
      </dgm:t>
    </dgm:pt>
    <dgm:pt modelId="{096ADF63-02C4-4E9E-947B-14BEE463BE47}" type="parTrans" cxnId="{314575AC-0F23-413E-8851-41B3606BEED1}">
      <dgm:prSet/>
      <dgm:spPr/>
      <dgm:t>
        <a:bodyPr/>
        <a:lstStyle/>
        <a:p>
          <a:endParaRPr lang="en-US"/>
        </a:p>
      </dgm:t>
    </dgm:pt>
    <dgm:pt modelId="{ACDDBEC5-7D25-438D-A45B-939139D1D4A5}" type="sibTrans" cxnId="{314575AC-0F23-413E-8851-41B3606BEED1}">
      <dgm:prSet/>
      <dgm:spPr/>
      <dgm:t>
        <a:bodyPr/>
        <a:lstStyle/>
        <a:p>
          <a:endParaRPr lang="en-US"/>
        </a:p>
      </dgm:t>
    </dgm:pt>
    <dgm:pt modelId="{541CBC4B-8B16-4C41-8F3C-7F34F6C53094}">
      <dgm:prSet/>
      <dgm:spPr/>
      <dgm:t>
        <a:bodyPr/>
        <a:lstStyle/>
        <a:p>
          <a:pPr rtl="0"/>
          <a:r>
            <a:rPr lang="en-US" dirty="0" smtClean="0"/>
            <a:t>A court order compelling a witness to appear and testify in a certain proceeding</a:t>
          </a:r>
          <a:endParaRPr lang="en-US" dirty="0"/>
        </a:p>
      </dgm:t>
    </dgm:pt>
    <dgm:pt modelId="{4A441DE5-FDF5-4858-A4E6-27E0CFFBAA3E}" type="parTrans" cxnId="{B27A7D01-44CD-4B53-891A-33958FEE2F48}">
      <dgm:prSet/>
      <dgm:spPr/>
      <dgm:t>
        <a:bodyPr/>
        <a:lstStyle/>
        <a:p>
          <a:endParaRPr lang="en-US"/>
        </a:p>
      </dgm:t>
    </dgm:pt>
    <dgm:pt modelId="{86824C62-EEBE-4869-AE2E-D227C8B7E991}" type="sibTrans" cxnId="{B27A7D01-44CD-4B53-891A-33958FEE2F48}">
      <dgm:prSet/>
      <dgm:spPr/>
      <dgm:t>
        <a:bodyPr/>
        <a:lstStyle/>
        <a:p>
          <a:endParaRPr lang="en-US"/>
        </a:p>
      </dgm:t>
    </dgm:pt>
    <dgm:pt modelId="{9C1D23A3-8ED1-4322-812E-A60F8A805506}" type="pres">
      <dgm:prSet presAssocID="{3DC9B348-085C-4EB2-AD26-5F9124922CCC}" presName="Name0" presStyleCnt="0">
        <dgm:presLayoutVars>
          <dgm:dir/>
          <dgm:animLvl val="lvl"/>
          <dgm:resizeHandles val="exact"/>
        </dgm:presLayoutVars>
      </dgm:prSet>
      <dgm:spPr/>
      <dgm:t>
        <a:bodyPr/>
        <a:lstStyle/>
        <a:p>
          <a:endParaRPr lang="en-US"/>
        </a:p>
      </dgm:t>
    </dgm:pt>
    <dgm:pt modelId="{0749DF22-5979-4EBA-A78C-6F2D32C6C31F}" type="pres">
      <dgm:prSet presAssocID="{7593F41D-3051-412B-A395-ABE6B0C6C850}" presName="linNode" presStyleCnt="0"/>
      <dgm:spPr/>
    </dgm:pt>
    <dgm:pt modelId="{9DF612E1-BECA-4AEA-9AE5-C6535B97511F}" type="pres">
      <dgm:prSet presAssocID="{7593F41D-3051-412B-A395-ABE6B0C6C850}" presName="parentText" presStyleLbl="node1" presStyleIdx="0" presStyleCnt="4">
        <dgm:presLayoutVars>
          <dgm:chMax val="1"/>
          <dgm:bulletEnabled val="1"/>
        </dgm:presLayoutVars>
      </dgm:prSet>
      <dgm:spPr/>
      <dgm:t>
        <a:bodyPr/>
        <a:lstStyle/>
        <a:p>
          <a:endParaRPr lang="en-US"/>
        </a:p>
      </dgm:t>
    </dgm:pt>
    <dgm:pt modelId="{06BFBF64-7972-4718-A889-876CB6698D2E}" type="pres">
      <dgm:prSet presAssocID="{7593F41D-3051-412B-A395-ABE6B0C6C850}" presName="descendantText" presStyleLbl="alignAccFollowNode1" presStyleIdx="0" presStyleCnt="4">
        <dgm:presLayoutVars>
          <dgm:bulletEnabled val="1"/>
        </dgm:presLayoutVars>
      </dgm:prSet>
      <dgm:spPr/>
      <dgm:t>
        <a:bodyPr/>
        <a:lstStyle/>
        <a:p>
          <a:endParaRPr lang="en-US"/>
        </a:p>
      </dgm:t>
    </dgm:pt>
    <dgm:pt modelId="{3E4BB8B9-E7C1-4192-8DFB-A01913E96C2E}" type="pres">
      <dgm:prSet presAssocID="{87FB87A8-8D36-415E-A313-844B7C825640}" presName="sp" presStyleCnt="0"/>
      <dgm:spPr/>
    </dgm:pt>
    <dgm:pt modelId="{6082ADF7-8453-4B71-8C7F-8BFBBD4DB6C9}" type="pres">
      <dgm:prSet presAssocID="{86EBC870-547C-4D22-9DF5-20C8506CA69D}" presName="linNode" presStyleCnt="0"/>
      <dgm:spPr/>
    </dgm:pt>
    <dgm:pt modelId="{CD452F4F-0EB7-46F6-B1CB-A6530A8C53DA}" type="pres">
      <dgm:prSet presAssocID="{86EBC870-547C-4D22-9DF5-20C8506CA69D}" presName="parentText" presStyleLbl="node1" presStyleIdx="1" presStyleCnt="4">
        <dgm:presLayoutVars>
          <dgm:chMax val="1"/>
          <dgm:bulletEnabled val="1"/>
        </dgm:presLayoutVars>
      </dgm:prSet>
      <dgm:spPr/>
      <dgm:t>
        <a:bodyPr/>
        <a:lstStyle/>
        <a:p>
          <a:endParaRPr lang="en-US"/>
        </a:p>
      </dgm:t>
    </dgm:pt>
    <dgm:pt modelId="{A05802F0-0833-45BA-87BA-B8898F986502}" type="pres">
      <dgm:prSet presAssocID="{86EBC870-547C-4D22-9DF5-20C8506CA69D}" presName="descendantText" presStyleLbl="alignAccFollowNode1" presStyleIdx="1" presStyleCnt="4">
        <dgm:presLayoutVars>
          <dgm:bulletEnabled val="1"/>
        </dgm:presLayoutVars>
      </dgm:prSet>
      <dgm:spPr/>
      <dgm:t>
        <a:bodyPr/>
        <a:lstStyle/>
        <a:p>
          <a:endParaRPr lang="en-US"/>
        </a:p>
      </dgm:t>
    </dgm:pt>
    <dgm:pt modelId="{55EE1572-121C-4718-8863-0A0CBCB97E8E}" type="pres">
      <dgm:prSet presAssocID="{223B0EF1-D5F7-4EC6-A901-3A8BFE68A27A}" presName="sp" presStyleCnt="0"/>
      <dgm:spPr/>
    </dgm:pt>
    <dgm:pt modelId="{EE5DA09B-ACCE-4399-969F-4C8F361DDB8B}" type="pres">
      <dgm:prSet presAssocID="{93FADA0E-7172-423E-9D3E-0FCC0704324F}" presName="linNode" presStyleCnt="0"/>
      <dgm:spPr/>
    </dgm:pt>
    <dgm:pt modelId="{74DE7B0B-E6D8-4D99-A490-A7D8D14C49B9}" type="pres">
      <dgm:prSet presAssocID="{93FADA0E-7172-423E-9D3E-0FCC0704324F}" presName="parentText" presStyleLbl="node1" presStyleIdx="2" presStyleCnt="4">
        <dgm:presLayoutVars>
          <dgm:chMax val="1"/>
          <dgm:bulletEnabled val="1"/>
        </dgm:presLayoutVars>
      </dgm:prSet>
      <dgm:spPr/>
      <dgm:t>
        <a:bodyPr/>
        <a:lstStyle/>
        <a:p>
          <a:endParaRPr lang="en-US"/>
        </a:p>
      </dgm:t>
    </dgm:pt>
    <dgm:pt modelId="{22C5755F-0E9B-4A20-A8D3-D210BA065D0E}" type="pres">
      <dgm:prSet presAssocID="{93FADA0E-7172-423E-9D3E-0FCC0704324F}" presName="descendantText" presStyleLbl="alignAccFollowNode1" presStyleIdx="2" presStyleCnt="4">
        <dgm:presLayoutVars>
          <dgm:bulletEnabled val="1"/>
        </dgm:presLayoutVars>
      </dgm:prSet>
      <dgm:spPr/>
      <dgm:t>
        <a:bodyPr/>
        <a:lstStyle/>
        <a:p>
          <a:endParaRPr lang="en-US"/>
        </a:p>
      </dgm:t>
    </dgm:pt>
    <dgm:pt modelId="{FA363B66-CE37-44AD-82EE-1A8EF4693080}" type="pres">
      <dgm:prSet presAssocID="{26663E5B-BF0F-4EE8-8254-BB5F2A65BA64}" presName="sp" presStyleCnt="0"/>
      <dgm:spPr/>
    </dgm:pt>
    <dgm:pt modelId="{83884088-BAE5-4115-9BDF-A0F75A896148}" type="pres">
      <dgm:prSet presAssocID="{D3948E54-BF4E-43F0-98E3-35848525FB3E}" presName="linNode" presStyleCnt="0"/>
      <dgm:spPr/>
    </dgm:pt>
    <dgm:pt modelId="{3C742161-2C81-463D-ADCE-FC135730857D}" type="pres">
      <dgm:prSet presAssocID="{D3948E54-BF4E-43F0-98E3-35848525FB3E}" presName="parentText" presStyleLbl="node1" presStyleIdx="3" presStyleCnt="4">
        <dgm:presLayoutVars>
          <dgm:chMax val="1"/>
          <dgm:bulletEnabled val="1"/>
        </dgm:presLayoutVars>
      </dgm:prSet>
      <dgm:spPr/>
      <dgm:t>
        <a:bodyPr/>
        <a:lstStyle/>
        <a:p>
          <a:endParaRPr lang="en-US"/>
        </a:p>
      </dgm:t>
    </dgm:pt>
    <dgm:pt modelId="{57A4A9C6-2E81-44F6-8A36-9355B0A41049}" type="pres">
      <dgm:prSet presAssocID="{D3948E54-BF4E-43F0-98E3-35848525FB3E}" presName="descendantText" presStyleLbl="alignAccFollowNode1" presStyleIdx="3" presStyleCnt="4">
        <dgm:presLayoutVars>
          <dgm:bulletEnabled val="1"/>
        </dgm:presLayoutVars>
      </dgm:prSet>
      <dgm:spPr/>
      <dgm:t>
        <a:bodyPr/>
        <a:lstStyle/>
        <a:p>
          <a:endParaRPr lang="en-US"/>
        </a:p>
      </dgm:t>
    </dgm:pt>
  </dgm:ptLst>
  <dgm:cxnLst>
    <dgm:cxn modelId="{07ADC00E-811F-4228-BAAD-2B231FCE4B55}" srcId="{86EBC870-547C-4D22-9DF5-20C8506CA69D}" destId="{314BB9B2-893B-4BA6-BE93-B61CCE57FA9C}" srcOrd="0" destOrd="0" parTransId="{BD02D911-B27D-4F9A-8E4D-502BC63691BF}" sibTransId="{4642E6FD-A42E-4CFC-8EDB-A593CD32A4FB}"/>
    <dgm:cxn modelId="{FF68F410-3166-47F8-9685-5CB77245A49E}" type="presOf" srcId="{541CBC4B-8B16-4C41-8F3C-7F34F6C53094}" destId="{57A4A9C6-2E81-44F6-8A36-9355B0A41049}" srcOrd="0" destOrd="0" presId="urn:microsoft.com/office/officeart/2005/8/layout/vList5"/>
    <dgm:cxn modelId="{CA0E897F-AF9D-4032-A9ED-F22B6E28A317}" type="presOf" srcId="{93FADA0E-7172-423E-9D3E-0FCC0704324F}" destId="{74DE7B0B-E6D8-4D99-A490-A7D8D14C49B9}" srcOrd="0" destOrd="0" presId="urn:microsoft.com/office/officeart/2005/8/layout/vList5"/>
    <dgm:cxn modelId="{52D41A86-4F12-4EDF-A874-157847912EDA}" srcId="{93FADA0E-7172-423E-9D3E-0FCC0704324F}" destId="{733D95D3-B3C5-4A4A-97CC-2B66F339393E}" srcOrd="0" destOrd="0" parTransId="{585E8C5F-F555-4E8A-B7B0-C5F5EB64907F}" sibTransId="{573D76A4-44A5-4705-BC26-0A9771F29F87}"/>
    <dgm:cxn modelId="{F315A3E1-CC00-444E-B10D-F3041A8EF4CD}" srcId="{7593F41D-3051-412B-A395-ABE6B0C6C850}" destId="{35DFE81B-86C4-49DC-A4D2-6A2005FDC1F5}" srcOrd="0" destOrd="0" parTransId="{CBF68A9A-0324-49EA-87F2-56A6605EE514}" sibTransId="{6220962A-C82A-46CC-B52B-2CD918D8FBCB}"/>
    <dgm:cxn modelId="{B27A7D01-44CD-4B53-891A-33958FEE2F48}" srcId="{D3948E54-BF4E-43F0-98E3-35848525FB3E}" destId="{541CBC4B-8B16-4C41-8F3C-7F34F6C53094}" srcOrd="0" destOrd="0" parTransId="{4A441DE5-FDF5-4858-A4E6-27E0CFFBAA3E}" sibTransId="{86824C62-EEBE-4869-AE2E-D227C8B7E991}"/>
    <dgm:cxn modelId="{3FBA9148-A83F-4E65-A647-692AF9743F81}" srcId="{3DC9B348-085C-4EB2-AD26-5F9124922CCC}" destId="{7593F41D-3051-412B-A395-ABE6B0C6C850}" srcOrd="0" destOrd="0" parTransId="{234C7B99-54F2-4099-836B-36B0707869F1}" sibTransId="{87FB87A8-8D36-415E-A313-844B7C825640}"/>
    <dgm:cxn modelId="{B6D6B174-B717-4C0B-902F-D55BB2475D31}" type="presOf" srcId="{733D95D3-B3C5-4A4A-97CC-2B66F339393E}" destId="{22C5755F-0E9B-4A20-A8D3-D210BA065D0E}" srcOrd="0" destOrd="0" presId="urn:microsoft.com/office/officeart/2005/8/layout/vList5"/>
    <dgm:cxn modelId="{263BF6C3-54CF-4155-8344-C35CC51ABAB9}" srcId="{3DC9B348-085C-4EB2-AD26-5F9124922CCC}" destId="{86EBC870-547C-4D22-9DF5-20C8506CA69D}" srcOrd="1" destOrd="0" parTransId="{8DAF981F-99EE-4411-87D2-7C0AAE5B2C0E}" sibTransId="{223B0EF1-D5F7-4EC6-A901-3A8BFE68A27A}"/>
    <dgm:cxn modelId="{411AAEB9-7519-43C7-BCFE-4BBCC089F456}" type="presOf" srcId="{314BB9B2-893B-4BA6-BE93-B61CCE57FA9C}" destId="{A05802F0-0833-45BA-87BA-B8898F986502}" srcOrd="0" destOrd="0" presId="urn:microsoft.com/office/officeart/2005/8/layout/vList5"/>
    <dgm:cxn modelId="{8CCE45F4-16FA-4062-B59C-15AF479831CC}" type="presOf" srcId="{D3948E54-BF4E-43F0-98E3-35848525FB3E}" destId="{3C742161-2C81-463D-ADCE-FC135730857D}" srcOrd="0" destOrd="0" presId="urn:microsoft.com/office/officeart/2005/8/layout/vList5"/>
    <dgm:cxn modelId="{36A8965A-FF3B-49F6-B60C-866676002FF1}" type="presOf" srcId="{7593F41D-3051-412B-A395-ABE6B0C6C850}" destId="{9DF612E1-BECA-4AEA-9AE5-C6535B97511F}" srcOrd="0" destOrd="0" presId="urn:microsoft.com/office/officeart/2005/8/layout/vList5"/>
    <dgm:cxn modelId="{60A250B7-4F9C-4597-BEDA-32EEA5E32034}" type="presOf" srcId="{35DFE81B-86C4-49DC-A4D2-6A2005FDC1F5}" destId="{06BFBF64-7972-4718-A889-876CB6698D2E}" srcOrd="0" destOrd="0" presId="urn:microsoft.com/office/officeart/2005/8/layout/vList5"/>
    <dgm:cxn modelId="{33B77FDE-7A7C-4BF3-8952-7FEA8CBD55CB}" type="presOf" srcId="{3DC9B348-085C-4EB2-AD26-5F9124922CCC}" destId="{9C1D23A3-8ED1-4322-812E-A60F8A805506}" srcOrd="0" destOrd="0" presId="urn:microsoft.com/office/officeart/2005/8/layout/vList5"/>
    <dgm:cxn modelId="{451DFF78-CE69-46E3-A6A8-A1E882B4EBB1}" srcId="{3DC9B348-085C-4EB2-AD26-5F9124922CCC}" destId="{93FADA0E-7172-423E-9D3E-0FCC0704324F}" srcOrd="2" destOrd="0" parTransId="{FE2CC61D-A12D-4047-ABB2-E0FAA08899BD}" sibTransId="{26663E5B-BF0F-4EE8-8254-BB5F2A65BA64}"/>
    <dgm:cxn modelId="{314575AC-0F23-413E-8851-41B3606BEED1}" srcId="{3DC9B348-085C-4EB2-AD26-5F9124922CCC}" destId="{D3948E54-BF4E-43F0-98E3-35848525FB3E}" srcOrd="3" destOrd="0" parTransId="{096ADF63-02C4-4E9E-947B-14BEE463BE47}" sibTransId="{ACDDBEC5-7D25-438D-A45B-939139D1D4A5}"/>
    <dgm:cxn modelId="{A050046B-0C08-4E97-BEB5-89941FAC99C0}" type="presOf" srcId="{86EBC870-547C-4D22-9DF5-20C8506CA69D}" destId="{CD452F4F-0EB7-46F6-B1CB-A6530A8C53DA}" srcOrd="0" destOrd="0" presId="urn:microsoft.com/office/officeart/2005/8/layout/vList5"/>
    <dgm:cxn modelId="{FE7D7ECC-8D3D-4BFC-BF78-2FF0CA36DF4B}" type="presParOf" srcId="{9C1D23A3-8ED1-4322-812E-A60F8A805506}" destId="{0749DF22-5979-4EBA-A78C-6F2D32C6C31F}" srcOrd="0" destOrd="0" presId="urn:microsoft.com/office/officeart/2005/8/layout/vList5"/>
    <dgm:cxn modelId="{CB9A2B58-D745-4C4F-A6EB-C44DDE95ACBB}" type="presParOf" srcId="{0749DF22-5979-4EBA-A78C-6F2D32C6C31F}" destId="{9DF612E1-BECA-4AEA-9AE5-C6535B97511F}" srcOrd="0" destOrd="0" presId="urn:microsoft.com/office/officeart/2005/8/layout/vList5"/>
    <dgm:cxn modelId="{7FAC25BF-F458-4165-B23D-7AB45BAC69DE}" type="presParOf" srcId="{0749DF22-5979-4EBA-A78C-6F2D32C6C31F}" destId="{06BFBF64-7972-4718-A889-876CB6698D2E}" srcOrd="1" destOrd="0" presId="urn:microsoft.com/office/officeart/2005/8/layout/vList5"/>
    <dgm:cxn modelId="{70B16812-09EE-48FB-81F6-2CF64F8560FD}" type="presParOf" srcId="{9C1D23A3-8ED1-4322-812E-A60F8A805506}" destId="{3E4BB8B9-E7C1-4192-8DFB-A01913E96C2E}" srcOrd="1" destOrd="0" presId="urn:microsoft.com/office/officeart/2005/8/layout/vList5"/>
    <dgm:cxn modelId="{7DF9B801-A4AC-4F62-86CA-AAA3F2F14D58}" type="presParOf" srcId="{9C1D23A3-8ED1-4322-812E-A60F8A805506}" destId="{6082ADF7-8453-4B71-8C7F-8BFBBD4DB6C9}" srcOrd="2" destOrd="0" presId="urn:microsoft.com/office/officeart/2005/8/layout/vList5"/>
    <dgm:cxn modelId="{295A2FEE-2550-4568-8A63-41E949A9B4F2}" type="presParOf" srcId="{6082ADF7-8453-4B71-8C7F-8BFBBD4DB6C9}" destId="{CD452F4F-0EB7-46F6-B1CB-A6530A8C53DA}" srcOrd="0" destOrd="0" presId="urn:microsoft.com/office/officeart/2005/8/layout/vList5"/>
    <dgm:cxn modelId="{00BE0556-0EDB-42D2-99CF-2F0DA8A039A8}" type="presParOf" srcId="{6082ADF7-8453-4B71-8C7F-8BFBBD4DB6C9}" destId="{A05802F0-0833-45BA-87BA-B8898F986502}" srcOrd="1" destOrd="0" presId="urn:microsoft.com/office/officeart/2005/8/layout/vList5"/>
    <dgm:cxn modelId="{A094ED2E-83B1-4607-9DA4-46411FFE0668}" type="presParOf" srcId="{9C1D23A3-8ED1-4322-812E-A60F8A805506}" destId="{55EE1572-121C-4718-8863-0A0CBCB97E8E}" srcOrd="3" destOrd="0" presId="urn:microsoft.com/office/officeart/2005/8/layout/vList5"/>
    <dgm:cxn modelId="{BA456387-527D-4F6D-94C4-412FA84B7C7E}" type="presParOf" srcId="{9C1D23A3-8ED1-4322-812E-A60F8A805506}" destId="{EE5DA09B-ACCE-4399-969F-4C8F361DDB8B}" srcOrd="4" destOrd="0" presId="urn:microsoft.com/office/officeart/2005/8/layout/vList5"/>
    <dgm:cxn modelId="{1E20AF27-CBFA-4DB7-8E59-2E3B356D91EC}" type="presParOf" srcId="{EE5DA09B-ACCE-4399-969F-4C8F361DDB8B}" destId="{74DE7B0B-E6D8-4D99-A490-A7D8D14C49B9}" srcOrd="0" destOrd="0" presId="urn:microsoft.com/office/officeart/2005/8/layout/vList5"/>
    <dgm:cxn modelId="{CBFEDE4D-2981-4C94-B944-3E491133CF7F}" type="presParOf" srcId="{EE5DA09B-ACCE-4399-969F-4C8F361DDB8B}" destId="{22C5755F-0E9B-4A20-A8D3-D210BA065D0E}" srcOrd="1" destOrd="0" presId="urn:microsoft.com/office/officeart/2005/8/layout/vList5"/>
    <dgm:cxn modelId="{10683671-5FCD-4EC6-86DB-F62E29873437}" type="presParOf" srcId="{9C1D23A3-8ED1-4322-812E-A60F8A805506}" destId="{FA363B66-CE37-44AD-82EE-1A8EF4693080}" srcOrd="5" destOrd="0" presId="urn:microsoft.com/office/officeart/2005/8/layout/vList5"/>
    <dgm:cxn modelId="{FFB18B35-E311-4D3B-9C1B-12949C15CFE6}" type="presParOf" srcId="{9C1D23A3-8ED1-4322-812E-A60F8A805506}" destId="{83884088-BAE5-4115-9BDF-A0F75A896148}" srcOrd="6" destOrd="0" presId="urn:microsoft.com/office/officeart/2005/8/layout/vList5"/>
    <dgm:cxn modelId="{911F6342-0DEB-4B01-8AEA-9D4F2C4CAA20}" type="presParOf" srcId="{83884088-BAE5-4115-9BDF-A0F75A896148}" destId="{3C742161-2C81-463D-ADCE-FC135730857D}" srcOrd="0" destOrd="0" presId="urn:microsoft.com/office/officeart/2005/8/layout/vList5"/>
    <dgm:cxn modelId="{B77441D4-89CD-4967-92BF-D0763D040883}" type="presParOf" srcId="{83884088-BAE5-4115-9BDF-A0F75A896148}" destId="{57A4A9C6-2E81-44F6-8A36-9355B0A410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824F9A-1558-4D1B-A3CA-0950EFC44CFB}"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513FE20-1BC9-47DC-A4EF-6B68001EA6CA}">
      <dgm:prSet/>
      <dgm:spPr/>
      <dgm:t>
        <a:bodyPr/>
        <a:lstStyle/>
        <a:p>
          <a:pPr rtl="0"/>
          <a:r>
            <a:rPr lang="en-US" b="1" dirty="0" smtClean="0"/>
            <a:t>Environmental Response is a unique combination of roles for the US Coast Guard:</a:t>
          </a:r>
          <a:endParaRPr lang="en-US" dirty="0"/>
        </a:p>
      </dgm:t>
    </dgm:pt>
    <dgm:pt modelId="{F5D0DD35-0E5D-4A11-B6DE-366B7A45AAD4}" type="parTrans" cxnId="{BFA49B91-ABCC-4AF5-B796-EA26AEB312E2}">
      <dgm:prSet/>
      <dgm:spPr/>
      <dgm:t>
        <a:bodyPr/>
        <a:lstStyle/>
        <a:p>
          <a:endParaRPr lang="en-US"/>
        </a:p>
      </dgm:t>
    </dgm:pt>
    <dgm:pt modelId="{E11A8B8C-2A0A-48A6-A1BB-01582071A42F}" type="sibTrans" cxnId="{BFA49B91-ABCC-4AF5-B796-EA26AEB312E2}">
      <dgm:prSet/>
      <dgm:spPr/>
      <dgm:t>
        <a:bodyPr/>
        <a:lstStyle/>
        <a:p>
          <a:endParaRPr lang="en-US"/>
        </a:p>
      </dgm:t>
    </dgm:pt>
    <dgm:pt modelId="{B6768E61-DCE6-41D8-97B2-29C46FC40E6B}">
      <dgm:prSet/>
      <dgm:spPr/>
      <dgm:t>
        <a:bodyPr/>
        <a:lstStyle/>
        <a:p>
          <a:pPr rtl="0"/>
          <a:r>
            <a:rPr lang="en-US" dirty="0" smtClean="0"/>
            <a:t>Public Affairs and Outreach: Ensuring the public knows the law</a:t>
          </a:r>
          <a:endParaRPr lang="en-US" dirty="0"/>
        </a:p>
      </dgm:t>
    </dgm:pt>
    <dgm:pt modelId="{A711AB40-B4B3-4798-8D37-74EB52B1350C}" type="parTrans" cxnId="{A2E1FB73-DB0A-4676-8B8C-5643B95D8387}">
      <dgm:prSet/>
      <dgm:spPr/>
      <dgm:t>
        <a:bodyPr/>
        <a:lstStyle/>
        <a:p>
          <a:endParaRPr lang="en-US"/>
        </a:p>
      </dgm:t>
    </dgm:pt>
    <dgm:pt modelId="{9328C138-5169-4E66-B6D2-876A2082C05F}" type="sibTrans" cxnId="{A2E1FB73-DB0A-4676-8B8C-5643B95D8387}">
      <dgm:prSet/>
      <dgm:spPr/>
      <dgm:t>
        <a:bodyPr/>
        <a:lstStyle/>
        <a:p>
          <a:endParaRPr lang="en-US"/>
        </a:p>
      </dgm:t>
    </dgm:pt>
    <dgm:pt modelId="{10BD570C-B8F8-4D89-BF14-98463FD01163}">
      <dgm:prSet/>
      <dgm:spPr/>
      <dgm:t>
        <a:bodyPr/>
        <a:lstStyle/>
        <a:p>
          <a:pPr rtl="0"/>
          <a:r>
            <a:rPr lang="en-US" dirty="0" smtClean="0"/>
            <a:t>Civil Investigator: PIs are enforcing Federal Law</a:t>
          </a:r>
          <a:endParaRPr lang="en-US" dirty="0"/>
        </a:p>
      </dgm:t>
    </dgm:pt>
    <dgm:pt modelId="{B946180F-10A9-45C0-B428-7E016FE845D3}" type="parTrans" cxnId="{CE1AC85F-F8BD-4092-90AA-32F40F01130D}">
      <dgm:prSet/>
      <dgm:spPr/>
      <dgm:t>
        <a:bodyPr/>
        <a:lstStyle/>
        <a:p>
          <a:endParaRPr lang="en-US"/>
        </a:p>
      </dgm:t>
    </dgm:pt>
    <dgm:pt modelId="{CC19EB78-3222-425E-875D-856F77225343}" type="sibTrans" cxnId="{CE1AC85F-F8BD-4092-90AA-32F40F01130D}">
      <dgm:prSet/>
      <dgm:spPr/>
      <dgm:t>
        <a:bodyPr/>
        <a:lstStyle/>
        <a:p>
          <a:endParaRPr lang="en-US"/>
        </a:p>
      </dgm:t>
    </dgm:pt>
    <dgm:pt modelId="{A8AF21FC-58AD-45F7-A84A-F73263CD9D37}">
      <dgm:prSet/>
      <dgm:spPr/>
      <dgm:t>
        <a:bodyPr/>
        <a:lstStyle/>
        <a:p>
          <a:pPr rtl="0"/>
          <a:r>
            <a:rPr lang="en-US" dirty="0" smtClean="0"/>
            <a:t>Criminal Investigator: Many spills could be enforced criminally</a:t>
          </a:r>
          <a:endParaRPr lang="en-US" dirty="0"/>
        </a:p>
      </dgm:t>
    </dgm:pt>
    <dgm:pt modelId="{B21C9FDE-6731-4C42-879C-20F448A7A773}" type="parTrans" cxnId="{E2154FCF-79CC-4AD5-90E3-76A31D047BEE}">
      <dgm:prSet/>
      <dgm:spPr/>
      <dgm:t>
        <a:bodyPr/>
        <a:lstStyle/>
        <a:p>
          <a:endParaRPr lang="en-US"/>
        </a:p>
      </dgm:t>
    </dgm:pt>
    <dgm:pt modelId="{CE8F16E1-9F9C-442B-9AB7-7BDF74A1EB0C}" type="sibTrans" cxnId="{E2154FCF-79CC-4AD5-90E3-76A31D047BEE}">
      <dgm:prSet/>
      <dgm:spPr/>
      <dgm:t>
        <a:bodyPr/>
        <a:lstStyle/>
        <a:p>
          <a:endParaRPr lang="en-US"/>
        </a:p>
      </dgm:t>
    </dgm:pt>
    <dgm:pt modelId="{9EC43720-DA45-4A16-A80D-DDD6DE6B2E02}">
      <dgm:prSet/>
      <dgm:spPr/>
      <dgm:t>
        <a:bodyPr/>
        <a:lstStyle/>
        <a:p>
          <a:pPr rtl="0"/>
          <a:r>
            <a:rPr lang="en-US" dirty="0" smtClean="0"/>
            <a:t>Environmental Health Officer: Many spills require decisions to be made about human health and welfare threats as well as threats to the environment</a:t>
          </a:r>
          <a:endParaRPr lang="en-US" dirty="0"/>
        </a:p>
      </dgm:t>
    </dgm:pt>
    <dgm:pt modelId="{CF450B1E-5195-46BE-B2AB-1F95A5A0AC8A}" type="parTrans" cxnId="{AEEEF3AB-361B-470B-B59E-A46239F7B596}">
      <dgm:prSet/>
      <dgm:spPr/>
      <dgm:t>
        <a:bodyPr/>
        <a:lstStyle/>
        <a:p>
          <a:endParaRPr lang="en-US"/>
        </a:p>
      </dgm:t>
    </dgm:pt>
    <dgm:pt modelId="{66B08078-2F07-4A97-A322-A3AB41E1D736}" type="sibTrans" cxnId="{AEEEF3AB-361B-470B-B59E-A46239F7B596}">
      <dgm:prSet/>
      <dgm:spPr/>
      <dgm:t>
        <a:bodyPr/>
        <a:lstStyle/>
        <a:p>
          <a:endParaRPr lang="en-US"/>
        </a:p>
      </dgm:t>
    </dgm:pt>
    <dgm:pt modelId="{26634DD3-F437-45D0-AB17-81EE975B674C}">
      <dgm:prSet/>
      <dgm:spPr/>
      <dgm:t>
        <a:bodyPr/>
        <a:lstStyle/>
        <a:p>
          <a:pPr rtl="0"/>
          <a:r>
            <a:rPr lang="en-US" dirty="0" smtClean="0"/>
            <a:t>Regulatory Inspector: Many spills occur because regulations were not followed</a:t>
          </a:r>
          <a:endParaRPr lang="en-US" dirty="0"/>
        </a:p>
      </dgm:t>
    </dgm:pt>
    <dgm:pt modelId="{DAC24821-3203-417F-8B9C-312AC34C8125}" type="parTrans" cxnId="{6088EAF7-EAE4-4A51-9475-4847B6801190}">
      <dgm:prSet/>
      <dgm:spPr/>
      <dgm:t>
        <a:bodyPr/>
        <a:lstStyle/>
        <a:p>
          <a:endParaRPr lang="en-US"/>
        </a:p>
      </dgm:t>
    </dgm:pt>
    <dgm:pt modelId="{D3DBEEA9-8431-4E48-A4D2-BFA2CED05DB5}" type="sibTrans" cxnId="{6088EAF7-EAE4-4A51-9475-4847B6801190}">
      <dgm:prSet/>
      <dgm:spPr/>
      <dgm:t>
        <a:bodyPr/>
        <a:lstStyle/>
        <a:p>
          <a:endParaRPr lang="en-US"/>
        </a:p>
      </dgm:t>
    </dgm:pt>
    <dgm:pt modelId="{121CB3D4-D0B4-4BF6-9C50-C91F0AC42A45}">
      <dgm:prSet/>
      <dgm:spPr/>
      <dgm:t>
        <a:bodyPr/>
        <a:lstStyle/>
        <a:p>
          <a:pPr rtl="0"/>
          <a:r>
            <a:rPr lang="en-US" b="1" dirty="0" smtClean="0"/>
            <a:t>PIs and FOSC-Rs have a great deal of response and enforcement authority, this requires a knowledge base well beyond the brevity of the FOSC-R PQS</a:t>
          </a:r>
          <a:endParaRPr lang="en-US" dirty="0"/>
        </a:p>
      </dgm:t>
    </dgm:pt>
    <dgm:pt modelId="{02994305-B0EA-44ED-BB21-E62A2BCC9621}" type="parTrans" cxnId="{5FC1E0C3-56C6-4C4A-B661-54687789A222}">
      <dgm:prSet/>
      <dgm:spPr/>
      <dgm:t>
        <a:bodyPr/>
        <a:lstStyle/>
        <a:p>
          <a:endParaRPr lang="en-US"/>
        </a:p>
      </dgm:t>
    </dgm:pt>
    <dgm:pt modelId="{8BC7DA4B-A52D-4E9E-B762-50C925D72AC5}" type="sibTrans" cxnId="{5FC1E0C3-56C6-4C4A-B661-54687789A222}">
      <dgm:prSet/>
      <dgm:spPr/>
      <dgm:t>
        <a:bodyPr/>
        <a:lstStyle/>
        <a:p>
          <a:endParaRPr lang="en-US"/>
        </a:p>
      </dgm:t>
    </dgm:pt>
    <dgm:pt modelId="{89B5F2C7-3BB7-4559-9161-65FC7F94F0FF}" type="pres">
      <dgm:prSet presAssocID="{72824F9A-1558-4D1B-A3CA-0950EFC44CFB}" presName="linear" presStyleCnt="0">
        <dgm:presLayoutVars>
          <dgm:animLvl val="lvl"/>
          <dgm:resizeHandles val="exact"/>
        </dgm:presLayoutVars>
      </dgm:prSet>
      <dgm:spPr/>
      <dgm:t>
        <a:bodyPr/>
        <a:lstStyle/>
        <a:p>
          <a:endParaRPr lang="en-US"/>
        </a:p>
      </dgm:t>
    </dgm:pt>
    <dgm:pt modelId="{26903A1E-5F00-4832-A2D9-67EBCADC9FDE}" type="pres">
      <dgm:prSet presAssocID="{9513FE20-1BC9-47DC-A4EF-6B68001EA6CA}" presName="parentText" presStyleLbl="node1" presStyleIdx="0" presStyleCnt="2">
        <dgm:presLayoutVars>
          <dgm:chMax val="0"/>
          <dgm:bulletEnabled val="1"/>
        </dgm:presLayoutVars>
      </dgm:prSet>
      <dgm:spPr/>
      <dgm:t>
        <a:bodyPr/>
        <a:lstStyle/>
        <a:p>
          <a:endParaRPr lang="en-US"/>
        </a:p>
      </dgm:t>
    </dgm:pt>
    <dgm:pt modelId="{90C7DD08-6BE9-446D-AF4C-70955816EDA7}" type="pres">
      <dgm:prSet presAssocID="{9513FE20-1BC9-47DC-A4EF-6B68001EA6CA}" presName="childText" presStyleLbl="revTx" presStyleIdx="0" presStyleCnt="1">
        <dgm:presLayoutVars>
          <dgm:bulletEnabled val="1"/>
        </dgm:presLayoutVars>
      </dgm:prSet>
      <dgm:spPr/>
      <dgm:t>
        <a:bodyPr/>
        <a:lstStyle/>
        <a:p>
          <a:endParaRPr lang="en-US"/>
        </a:p>
      </dgm:t>
    </dgm:pt>
    <dgm:pt modelId="{A676E43F-A501-415D-AAC3-497686BB87DB}" type="pres">
      <dgm:prSet presAssocID="{121CB3D4-D0B4-4BF6-9C50-C91F0AC42A45}" presName="parentText" presStyleLbl="node1" presStyleIdx="1" presStyleCnt="2">
        <dgm:presLayoutVars>
          <dgm:chMax val="0"/>
          <dgm:bulletEnabled val="1"/>
        </dgm:presLayoutVars>
      </dgm:prSet>
      <dgm:spPr/>
      <dgm:t>
        <a:bodyPr/>
        <a:lstStyle/>
        <a:p>
          <a:endParaRPr lang="en-US"/>
        </a:p>
      </dgm:t>
    </dgm:pt>
  </dgm:ptLst>
  <dgm:cxnLst>
    <dgm:cxn modelId="{E21E74F0-9C2B-490E-A2D4-279AD751C71B}" type="presOf" srcId="{9513FE20-1BC9-47DC-A4EF-6B68001EA6CA}" destId="{26903A1E-5F00-4832-A2D9-67EBCADC9FDE}" srcOrd="0" destOrd="0" presId="urn:microsoft.com/office/officeart/2005/8/layout/vList2"/>
    <dgm:cxn modelId="{5FC1E0C3-56C6-4C4A-B661-54687789A222}" srcId="{72824F9A-1558-4D1B-A3CA-0950EFC44CFB}" destId="{121CB3D4-D0B4-4BF6-9C50-C91F0AC42A45}" srcOrd="1" destOrd="0" parTransId="{02994305-B0EA-44ED-BB21-E62A2BCC9621}" sibTransId="{8BC7DA4B-A52D-4E9E-B762-50C925D72AC5}"/>
    <dgm:cxn modelId="{F484E02E-32CC-4287-8C03-B8A70A306F40}" type="presOf" srcId="{B6768E61-DCE6-41D8-97B2-29C46FC40E6B}" destId="{90C7DD08-6BE9-446D-AF4C-70955816EDA7}" srcOrd="0" destOrd="0" presId="urn:microsoft.com/office/officeart/2005/8/layout/vList2"/>
    <dgm:cxn modelId="{FF7A9861-4479-45A3-9AE9-7309BB21B19E}" type="presOf" srcId="{A8AF21FC-58AD-45F7-A84A-F73263CD9D37}" destId="{90C7DD08-6BE9-446D-AF4C-70955816EDA7}" srcOrd="0" destOrd="2" presId="urn:microsoft.com/office/officeart/2005/8/layout/vList2"/>
    <dgm:cxn modelId="{AEEEF3AB-361B-470B-B59E-A46239F7B596}" srcId="{9513FE20-1BC9-47DC-A4EF-6B68001EA6CA}" destId="{9EC43720-DA45-4A16-A80D-DDD6DE6B2E02}" srcOrd="3" destOrd="0" parTransId="{CF450B1E-5195-46BE-B2AB-1F95A5A0AC8A}" sibTransId="{66B08078-2F07-4A97-A322-A3AB41E1D736}"/>
    <dgm:cxn modelId="{CE1AC85F-F8BD-4092-90AA-32F40F01130D}" srcId="{9513FE20-1BC9-47DC-A4EF-6B68001EA6CA}" destId="{10BD570C-B8F8-4D89-BF14-98463FD01163}" srcOrd="1" destOrd="0" parTransId="{B946180F-10A9-45C0-B428-7E016FE845D3}" sibTransId="{CC19EB78-3222-425E-875D-856F77225343}"/>
    <dgm:cxn modelId="{BFA49B91-ABCC-4AF5-B796-EA26AEB312E2}" srcId="{72824F9A-1558-4D1B-A3CA-0950EFC44CFB}" destId="{9513FE20-1BC9-47DC-A4EF-6B68001EA6CA}" srcOrd="0" destOrd="0" parTransId="{F5D0DD35-0E5D-4A11-B6DE-366B7A45AAD4}" sibTransId="{E11A8B8C-2A0A-48A6-A1BB-01582071A42F}"/>
    <dgm:cxn modelId="{A2E1FB73-DB0A-4676-8B8C-5643B95D8387}" srcId="{9513FE20-1BC9-47DC-A4EF-6B68001EA6CA}" destId="{B6768E61-DCE6-41D8-97B2-29C46FC40E6B}" srcOrd="0" destOrd="0" parTransId="{A711AB40-B4B3-4798-8D37-74EB52B1350C}" sibTransId="{9328C138-5169-4E66-B6D2-876A2082C05F}"/>
    <dgm:cxn modelId="{E2154FCF-79CC-4AD5-90E3-76A31D047BEE}" srcId="{9513FE20-1BC9-47DC-A4EF-6B68001EA6CA}" destId="{A8AF21FC-58AD-45F7-A84A-F73263CD9D37}" srcOrd="2" destOrd="0" parTransId="{B21C9FDE-6731-4C42-879C-20F448A7A773}" sibTransId="{CE8F16E1-9F9C-442B-9AB7-7BDF74A1EB0C}"/>
    <dgm:cxn modelId="{DD586CC6-091E-4C4A-9827-CFE5EDDAEC1D}" type="presOf" srcId="{72824F9A-1558-4D1B-A3CA-0950EFC44CFB}" destId="{89B5F2C7-3BB7-4559-9161-65FC7F94F0FF}" srcOrd="0" destOrd="0" presId="urn:microsoft.com/office/officeart/2005/8/layout/vList2"/>
    <dgm:cxn modelId="{2D005EA6-7B34-428F-8FD4-597F89502E6F}" type="presOf" srcId="{26634DD3-F437-45D0-AB17-81EE975B674C}" destId="{90C7DD08-6BE9-446D-AF4C-70955816EDA7}" srcOrd="0" destOrd="4" presId="urn:microsoft.com/office/officeart/2005/8/layout/vList2"/>
    <dgm:cxn modelId="{6088EAF7-EAE4-4A51-9475-4847B6801190}" srcId="{9513FE20-1BC9-47DC-A4EF-6B68001EA6CA}" destId="{26634DD3-F437-45D0-AB17-81EE975B674C}" srcOrd="4" destOrd="0" parTransId="{DAC24821-3203-417F-8B9C-312AC34C8125}" sibTransId="{D3DBEEA9-8431-4E48-A4D2-BFA2CED05DB5}"/>
    <dgm:cxn modelId="{F84A7EBF-98EC-4E62-A5D1-D3A79AA189B7}" type="presOf" srcId="{9EC43720-DA45-4A16-A80D-DDD6DE6B2E02}" destId="{90C7DD08-6BE9-446D-AF4C-70955816EDA7}" srcOrd="0" destOrd="3" presId="urn:microsoft.com/office/officeart/2005/8/layout/vList2"/>
    <dgm:cxn modelId="{FF7433C3-6CF6-44BE-9826-58BF3D7656DD}" type="presOf" srcId="{121CB3D4-D0B4-4BF6-9C50-C91F0AC42A45}" destId="{A676E43F-A501-415D-AAC3-497686BB87DB}" srcOrd="0" destOrd="0" presId="urn:microsoft.com/office/officeart/2005/8/layout/vList2"/>
    <dgm:cxn modelId="{D6580374-6C00-4477-A089-013144CE50AB}" type="presOf" srcId="{10BD570C-B8F8-4D89-BF14-98463FD01163}" destId="{90C7DD08-6BE9-446D-AF4C-70955816EDA7}" srcOrd="0" destOrd="1" presId="urn:microsoft.com/office/officeart/2005/8/layout/vList2"/>
    <dgm:cxn modelId="{E45F6951-567D-4ADA-A48C-92D1A501197D}" type="presParOf" srcId="{89B5F2C7-3BB7-4559-9161-65FC7F94F0FF}" destId="{26903A1E-5F00-4832-A2D9-67EBCADC9FDE}" srcOrd="0" destOrd="0" presId="urn:microsoft.com/office/officeart/2005/8/layout/vList2"/>
    <dgm:cxn modelId="{B8FFA436-FC5D-47D3-AECE-1C045E727DB4}" type="presParOf" srcId="{89B5F2C7-3BB7-4559-9161-65FC7F94F0FF}" destId="{90C7DD08-6BE9-446D-AF4C-70955816EDA7}" srcOrd="1" destOrd="0" presId="urn:microsoft.com/office/officeart/2005/8/layout/vList2"/>
    <dgm:cxn modelId="{617578DF-0695-413A-A70F-F4284871E072}" type="presParOf" srcId="{89B5F2C7-3BB7-4559-9161-65FC7F94F0FF}" destId="{A676E43F-A501-415D-AAC3-497686BB87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9B17C-100C-4550-BD48-012CEF6718E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7D3AA611-F0C7-451E-9C15-2D20344112CA}">
      <dgm:prSet/>
      <dgm:spPr/>
      <dgm:t>
        <a:bodyPr/>
        <a:lstStyle/>
        <a:p>
          <a:pPr rtl="0"/>
          <a:r>
            <a:rPr lang="en-US" b="1" dirty="0" smtClean="0"/>
            <a:t>Coast Guard FOSC-R have a tendency to apply Oil Response/Enforcement elements to Chemical spills</a:t>
          </a:r>
          <a:endParaRPr lang="en-US" dirty="0"/>
        </a:p>
      </dgm:t>
    </dgm:pt>
    <dgm:pt modelId="{4DFFC26F-2E32-474E-8512-D9A08C84391F}" type="parTrans" cxnId="{8F1C68E3-D07A-4FB6-BC75-AD980837E8A2}">
      <dgm:prSet/>
      <dgm:spPr/>
      <dgm:t>
        <a:bodyPr/>
        <a:lstStyle/>
        <a:p>
          <a:endParaRPr lang="en-US"/>
        </a:p>
      </dgm:t>
    </dgm:pt>
    <dgm:pt modelId="{7003626C-FD8E-4719-ABD9-5D8EE087B93B}" type="sibTrans" cxnId="{8F1C68E3-D07A-4FB6-BC75-AD980837E8A2}">
      <dgm:prSet/>
      <dgm:spPr/>
      <dgm:t>
        <a:bodyPr/>
        <a:lstStyle/>
        <a:p>
          <a:endParaRPr lang="en-US"/>
        </a:p>
      </dgm:t>
    </dgm:pt>
    <dgm:pt modelId="{796D4CE2-57F2-4523-ABAB-69A70702C9CC}">
      <dgm:prSet/>
      <dgm:spPr/>
      <dgm:t>
        <a:bodyPr/>
        <a:lstStyle/>
        <a:p>
          <a:pPr rtl="0"/>
          <a:r>
            <a:rPr lang="en-US" b="1" dirty="0" smtClean="0"/>
            <a:t>PQS will be covered, but will be presented from both CERCLA and OPA perspectives </a:t>
          </a:r>
          <a:endParaRPr lang="en-US" dirty="0"/>
        </a:p>
      </dgm:t>
    </dgm:pt>
    <dgm:pt modelId="{4BB8D5F7-628A-4D70-91AB-27AFDE1B29DC}" type="parTrans" cxnId="{2F241420-B099-489F-88F0-5DBE688B3247}">
      <dgm:prSet/>
      <dgm:spPr/>
      <dgm:t>
        <a:bodyPr/>
        <a:lstStyle/>
        <a:p>
          <a:endParaRPr lang="en-US"/>
        </a:p>
      </dgm:t>
    </dgm:pt>
    <dgm:pt modelId="{A22358A3-06F2-49BD-B134-DCB985D26DC3}" type="sibTrans" cxnId="{2F241420-B099-489F-88F0-5DBE688B3247}">
      <dgm:prSet/>
      <dgm:spPr/>
      <dgm:t>
        <a:bodyPr/>
        <a:lstStyle/>
        <a:p>
          <a:endParaRPr lang="en-US"/>
        </a:p>
      </dgm:t>
    </dgm:pt>
    <dgm:pt modelId="{F6B6AC48-7CE3-4D30-86CA-FDD7EA71796A}">
      <dgm:prSet/>
      <dgm:spPr/>
      <dgm:t>
        <a:bodyPr/>
        <a:lstStyle/>
        <a:p>
          <a:pPr rtl="0"/>
          <a:r>
            <a:rPr lang="en-US" b="1" dirty="0" smtClean="0"/>
            <a:t>All FOSC-R need to be mindful of differences</a:t>
          </a:r>
          <a:endParaRPr lang="en-US" dirty="0"/>
        </a:p>
      </dgm:t>
    </dgm:pt>
    <dgm:pt modelId="{719B367D-B778-4B94-BC79-8BB3D646B6AA}" type="parTrans" cxnId="{CB143D01-0EDD-4DB4-83E3-AC5C45846197}">
      <dgm:prSet/>
      <dgm:spPr/>
      <dgm:t>
        <a:bodyPr/>
        <a:lstStyle/>
        <a:p>
          <a:endParaRPr lang="en-US"/>
        </a:p>
      </dgm:t>
    </dgm:pt>
    <dgm:pt modelId="{ED55C3B3-25D3-4583-9201-98628E251ABB}" type="sibTrans" cxnId="{CB143D01-0EDD-4DB4-83E3-AC5C45846197}">
      <dgm:prSet/>
      <dgm:spPr/>
      <dgm:t>
        <a:bodyPr/>
        <a:lstStyle/>
        <a:p>
          <a:endParaRPr lang="en-US"/>
        </a:p>
      </dgm:t>
    </dgm:pt>
    <dgm:pt modelId="{9477317C-90F4-4E41-8F14-34E0109FD263}">
      <dgm:prSet/>
      <dgm:spPr/>
      <dgm:t>
        <a:bodyPr/>
        <a:lstStyle/>
        <a:p>
          <a:pPr rtl="0"/>
          <a:r>
            <a:rPr lang="en-US" dirty="0" smtClean="0"/>
            <a:t>CERCLA authority and CG CERCLA legal concepts &amp; policy:</a:t>
          </a:r>
          <a:endParaRPr lang="en-US" dirty="0"/>
        </a:p>
      </dgm:t>
    </dgm:pt>
    <dgm:pt modelId="{300868A4-B62A-4319-B2E6-53818EA405CB}" type="parTrans" cxnId="{959BB33A-7DC8-44AF-B516-4B916A639D1D}">
      <dgm:prSet/>
      <dgm:spPr/>
      <dgm:t>
        <a:bodyPr/>
        <a:lstStyle/>
        <a:p>
          <a:endParaRPr lang="en-US"/>
        </a:p>
      </dgm:t>
    </dgm:pt>
    <dgm:pt modelId="{D8E57FE8-1368-4B39-BA82-B9F73211734B}" type="sibTrans" cxnId="{959BB33A-7DC8-44AF-B516-4B916A639D1D}">
      <dgm:prSet/>
      <dgm:spPr/>
      <dgm:t>
        <a:bodyPr/>
        <a:lstStyle/>
        <a:p>
          <a:endParaRPr lang="en-US"/>
        </a:p>
      </dgm:t>
    </dgm:pt>
    <dgm:pt modelId="{0656EC23-46FE-4B9D-A158-8886BD96E6D8}">
      <dgm:prSet/>
      <dgm:spPr/>
      <dgm:t>
        <a:bodyPr/>
        <a:lstStyle/>
        <a:p>
          <a:pPr rtl="0"/>
          <a:r>
            <a:rPr lang="en-US" dirty="0" smtClean="0"/>
            <a:t>M16465.29:  CERCLA Response Policy (in-depth review)</a:t>
          </a:r>
          <a:endParaRPr lang="en-US" dirty="0"/>
        </a:p>
      </dgm:t>
    </dgm:pt>
    <dgm:pt modelId="{0E3A5FD0-F32B-40E7-A206-D9EC9AAEDC6F}" type="parTrans" cxnId="{B54DEDC9-7032-4959-B6E1-7E2A853CDFA7}">
      <dgm:prSet/>
      <dgm:spPr/>
      <dgm:t>
        <a:bodyPr/>
        <a:lstStyle/>
        <a:p>
          <a:endParaRPr lang="en-US"/>
        </a:p>
      </dgm:t>
    </dgm:pt>
    <dgm:pt modelId="{CDEDE6B9-C7B1-4D86-877A-3F5A29EC578E}" type="sibTrans" cxnId="{B54DEDC9-7032-4959-B6E1-7E2A853CDFA7}">
      <dgm:prSet/>
      <dgm:spPr/>
      <dgm:t>
        <a:bodyPr/>
        <a:lstStyle/>
        <a:p>
          <a:endParaRPr lang="en-US"/>
        </a:p>
      </dgm:t>
    </dgm:pt>
    <dgm:pt modelId="{71695907-6582-42CF-8B1A-DA65621AFA51}">
      <dgm:prSet/>
      <dgm:spPr/>
      <dgm:t>
        <a:bodyPr/>
        <a:lstStyle/>
        <a:p>
          <a:pPr rtl="0"/>
          <a:r>
            <a:rPr lang="en-US" dirty="0" smtClean="0"/>
            <a:t>CGINST released in 25May83, still 99.9% valid</a:t>
          </a:r>
          <a:endParaRPr lang="en-US" dirty="0"/>
        </a:p>
      </dgm:t>
    </dgm:pt>
    <dgm:pt modelId="{0A6B77A9-16C5-4627-879A-56BD5FDA4C4E}" type="parTrans" cxnId="{3E28AC73-9874-4112-B13F-70CA6AF8378F}">
      <dgm:prSet/>
      <dgm:spPr/>
      <dgm:t>
        <a:bodyPr/>
        <a:lstStyle/>
        <a:p>
          <a:endParaRPr lang="en-US"/>
        </a:p>
      </dgm:t>
    </dgm:pt>
    <dgm:pt modelId="{88F74761-DB3B-4B68-8339-84CE11428E6B}" type="sibTrans" cxnId="{3E28AC73-9874-4112-B13F-70CA6AF8378F}">
      <dgm:prSet/>
      <dgm:spPr/>
      <dgm:t>
        <a:bodyPr/>
        <a:lstStyle/>
        <a:p>
          <a:endParaRPr lang="en-US"/>
        </a:p>
      </dgm:t>
    </dgm:pt>
    <dgm:pt modelId="{D9190AB1-A743-4B0D-A4D0-EC0D5E86EFD3}">
      <dgm:prSet/>
      <dgm:spPr/>
      <dgm:t>
        <a:bodyPr/>
        <a:lstStyle/>
        <a:p>
          <a:pPr rtl="0"/>
          <a:r>
            <a:rPr lang="en-US" dirty="0" smtClean="0"/>
            <a:t>Reference sections within presentation refer to *M16465.29*</a:t>
          </a:r>
          <a:endParaRPr lang="en-US" dirty="0"/>
        </a:p>
      </dgm:t>
    </dgm:pt>
    <dgm:pt modelId="{4D32D05A-A95E-4467-898D-EF37CB7E8C2D}" type="parTrans" cxnId="{CB450340-0926-4B38-92A9-005126927A65}">
      <dgm:prSet/>
      <dgm:spPr/>
      <dgm:t>
        <a:bodyPr/>
        <a:lstStyle/>
        <a:p>
          <a:endParaRPr lang="en-US"/>
        </a:p>
      </dgm:t>
    </dgm:pt>
    <dgm:pt modelId="{5FBF8D98-53E7-47B8-81B2-B471CAA8230A}" type="sibTrans" cxnId="{CB450340-0926-4B38-92A9-005126927A65}">
      <dgm:prSet/>
      <dgm:spPr/>
      <dgm:t>
        <a:bodyPr/>
        <a:lstStyle/>
        <a:p>
          <a:endParaRPr lang="en-US"/>
        </a:p>
      </dgm:t>
    </dgm:pt>
    <dgm:pt modelId="{AD309BA5-0A6D-474A-BCB5-B4CC35D15958}">
      <dgm:prSet/>
      <dgm:spPr/>
      <dgm:t>
        <a:bodyPr/>
        <a:lstStyle/>
        <a:p>
          <a:pPr rtl="0"/>
          <a:r>
            <a:rPr lang="en-US" dirty="0" smtClean="0"/>
            <a:t>Read:  Discussion (a); 2.b.(2)</a:t>
          </a:r>
          <a:endParaRPr lang="en-US" dirty="0"/>
        </a:p>
      </dgm:t>
    </dgm:pt>
    <dgm:pt modelId="{14B6330F-82E8-4926-8D89-B81232401B50}" type="parTrans" cxnId="{D08ED73A-359C-4DF3-BE64-165A7DE85A98}">
      <dgm:prSet/>
      <dgm:spPr/>
      <dgm:t>
        <a:bodyPr/>
        <a:lstStyle/>
        <a:p>
          <a:endParaRPr lang="en-US"/>
        </a:p>
      </dgm:t>
    </dgm:pt>
    <dgm:pt modelId="{1F221AE4-1AB4-416E-8520-6AAA81158FF3}" type="sibTrans" cxnId="{D08ED73A-359C-4DF3-BE64-165A7DE85A98}">
      <dgm:prSet/>
      <dgm:spPr/>
      <dgm:t>
        <a:bodyPr/>
        <a:lstStyle/>
        <a:p>
          <a:endParaRPr lang="en-US"/>
        </a:p>
      </dgm:t>
    </dgm:pt>
    <dgm:pt modelId="{A0EFD65A-239D-491E-8085-C6D28051532F}">
      <dgm:prSet/>
      <dgm:spPr/>
      <dgm:t>
        <a:bodyPr/>
        <a:lstStyle/>
        <a:p>
          <a:pPr rtl="0"/>
          <a:r>
            <a:rPr lang="en-US" dirty="0" smtClean="0"/>
            <a:t>CWA/OPA-90 authority and CG legal concepts &amp; policy:</a:t>
          </a:r>
          <a:endParaRPr lang="en-US" dirty="0"/>
        </a:p>
      </dgm:t>
    </dgm:pt>
    <dgm:pt modelId="{941EA2AE-604A-4104-A346-26BBCAACA321}" type="parTrans" cxnId="{09B98341-EB21-4792-A233-E2841A625BDF}">
      <dgm:prSet/>
      <dgm:spPr/>
      <dgm:t>
        <a:bodyPr/>
        <a:lstStyle/>
        <a:p>
          <a:endParaRPr lang="en-US"/>
        </a:p>
      </dgm:t>
    </dgm:pt>
    <dgm:pt modelId="{12E4F21D-DDFA-4B18-A0B0-D485F335371E}" type="sibTrans" cxnId="{09B98341-EB21-4792-A233-E2841A625BDF}">
      <dgm:prSet/>
      <dgm:spPr/>
      <dgm:t>
        <a:bodyPr/>
        <a:lstStyle/>
        <a:p>
          <a:endParaRPr lang="en-US"/>
        </a:p>
      </dgm:t>
    </dgm:pt>
    <dgm:pt modelId="{1E48ADC0-7963-44D8-9A20-2E5A9CF587B3}">
      <dgm:prSet/>
      <dgm:spPr/>
      <dgm:t>
        <a:bodyPr/>
        <a:lstStyle/>
        <a:p>
          <a:pPr rtl="0"/>
          <a:r>
            <a:rPr lang="en-US" dirty="0" smtClean="0"/>
            <a:t>Responding to Oil Spills under OSHA</a:t>
          </a:r>
          <a:endParaRPr lang="en-US" dirty="0"/>
        </a:p>
      </dgm:t>
    </dgm:pt>
    <dgm:pt modelId="{93B3B537-79C4-463D-B8A7-76F5B5FC82B0}" type="parTrans" cxnId="{D6BF431F-DA58-4B6A-97CD-A51B6D21F67A}">
      <dgm:prSet/>
      <dgm:spPr/>
      <dgm:t>
        <a:bodyPr/>
        <a:lstStyle/>
        <a:p>
          <a:endParaRPr lang="en-US"/>
        </a:p>
      </dgm:t>
    </dgm:pt>
    <dgm:pt modelId="{340CA897-CD86-4098-A083-24C984674F8E}" type="sibTrans" cxnId="{D6BF431F-DA58-4B6A-97CD-A51B6D21F67A}">
      <dgm:prSet/>
      <dgm:spPr/>
      <dgm:t>
        <a:bodyPr/>
        <a:lstStyle/>
        <a:p>
          <a:endParaRPr lang="en-US"/>
        </a:p>
      </dgm:t>
    </dgm:pt>
    <dgm:pt modelId="{2CB3DB62-5933-401B-A92F-33F9AF032BD9}">
      <dgm:prSet/>
      <dgm:spPr/>
      <dgm:t>
        <a:bodyPr/>
        <a:lstStyle/>
        <a:p>
          <a:pPr rtl="0"/>
          <a:r>
            <a:rPr lang="en-US" dirty="0" smtClean="0"/>
            <a:t>Appendix E to the NCP</a:t>
          </a:r>
          <a:endParaRPr lang="en-US" dirty="0"/>
        </a:p>
      </dgm:t>
    </dgm:pt>
    <dgm:pt modelId="{2027D4BB-E570-4EB7-A751-AE91D4B8FAD4}" type="parTrans" cxnId="{6A94DBDC-3184-49EF-A967-486F3256F2E4}">
      <dgm:prSet/>
      <dgm:spPr/>
      <dgm:t>
        <a:bodyPr/>
        <a:lstStyle/>
        <a:p>
          <a:endParaRPr lang="en-US"/>
        </a:p>
      </dgm:t>
    </dgm:pt>
    <dgm:pt modelId="{1CE4DAC0-482C-4B65-BB6B-DE3C5764BD02}" type="sibTrans" cxnId="{6A94DBDC-3184-49EF-A967-486F3256F2E4}">
      <dgm:prSet/>
      <dgm:spPr/>
      <dgm:t>
        <a:bodyPr/>
        <a:lstStyle/>
        <a:p>
          <a:endParaRPr lang="en-US"/>
        </a:p>
      </dgm:t>
    </dgm:pt>
    <dgm:pt modelId="{504F0C14-4011-495D-A088-BDBE49E00364}" type="pres">
      <dgm:prSet presAssocID="{BCB9B17C-100C-4550-BD48-012CEF6718EE}" presName="linear" presStyleCnt="0">
        <dgm:presLayoutVars>
          <dgm:animLvl val="lvl"/>
          <dgm:resizeHandles val="exact"/>
        </dgm:presLayoutVars>
      </dgm:prSet>
      <dgm:spPr/>
      <dgm:t>
        <a:bodyPr/>
        <a:lstStyle/>
        <a:p>
          <a:endParaRPr lang="en-US"/>
        </a:p>
      </dgm:t>
    </dgm:pt>
    <dgm:pt modelId="{C6B91561-3C50-4B34-A428-4A1DAB3E89A2}" type="pres">
      <dgm:prSet presAssocID="{7D3AA611-F0C7-451E-9C15-2D20344112CA}" presName="parentText" presStyleLbl="node1" presStyleIdx="0" presStyleCnt="3">
        <dgm:presLayoutVars>
          <dgm:chMax val="0"/>
          <dgm:bulletEnabled val="1"/>
        </dgm:presLayoutVars>
      </dgm:prSet>
      <dgm:spPr/>
      <dgm:t>
        <a:bodyPr/>
        <a:lstStyle/>
        <a:p>
          <a:endParaRPr lang="en-US"/>
        </a:p>
      </dgm:t>
    </dgm:pt>
    <dgm:pt modelId="{2BAB616E-7D70-4B29-A984-554EDB7F8E5A}" type="pres">
      <dgm:prSet presAssocID="{7003626C-FD8E-4719-ABD9-5D8EE087B93B}" presName="spacer" presStyleCnt="0"/>
      <dgm:spPr/>
    </dgm:pt>
    <dgm:pt modelId="{E9C2151E-B981-42C1-A80B-3AE453F9425E}" type="pres">
      <dgm:prSet presAssocID="{796D4CE2-57F2-4523-ABAB-69A70702C9CC}" presName="parentText" presStyleLbl="node1" presStyleIdx="1" presStyleCnt="3">
        <dgm:presLayoutVars>
          <dgm:chMax val="0"/>
          <dgm:bulletEnabled val="1"/>
        </dgm:presLayoutVars>
      </dgm:prSet>
      <dgm:spPr/>
      <dgm:t>
        <a:bodyPr/>
        <a:lstStyle/>
        <a:p>
          <a:endParaRPr lang="en-US"/>
        </a:p>
      </dgm:t>
    </dgm:pt>
    <dgm:pt modelId="{A4ACCFE6-4BC5-4A5B-BF90-B3B48ABBE336}" type="pres">
      <dgm:prSet presAssocID="{A22358A3-06F2-49BD-B134-DCB985D26DC3}" presName="spacer" presStyleCnt="0"/>
      <dgm:spPr/>
    </dgm:pt>
    <dgm:pt modelId="{55CB59A9-4704-4F7E-8B48-C736D1142240}" type="pres">
      <dgm:prSet presAssocID="{F6B6AC48-7CE3-4D30-86CA-FDD7EA71796A}" presName="parentText" presStyleLbl="node1" presStyleIdx="2" presStyleCnt="3">
        <dgm:presLayoutVars>
          <dgm:chMax val="0"/>
          <dgm:bulletEnabled val="1"/>
        </dgm:presLayoutVars>
      </dgm:prSet>
      <dgm:spPr/>
      <dgm:t>
        <a:bodyPr/>
        <a:lstStyle/>
        <a:p>
          <a:endParaRPr lang="en-US"/>
        </a:p>
      </dgm:t>
    </dgm:pt>
    <dgm:pt modelId="{13C7E846-8CE0-4CB3-8B55-C291A47FEDE6}" type="pres">
      <dgm:prSet presAssocID="{F6B6AC48-7CE3-4D30-86CA-FDD7EA71796A}" presName="childText" presStyleLbl="revTx" presStyleIdx="0" presStyleCnt="1">
        <dgm:presLayoutVars>
          <dgm:bulletEnabled val="1"/>
        </dgm:presLayoutVars>
      </dgm:prSet>
      <dgm:spPr/>
      <dgm:t>
        <a:bodyPr/>
        <a:lstStyle/>
        <a:p>
          <a:endParaRPr lang="en-US"/>
        </a:p>
      </dgm:t>
    </dgm:pt>
  </dgm:ptLst>
  <dgm:cxnLst>
    <dgm:cxn modelId="{CB450340-0926-4B38-92A9-005126927A65}" srcId="{9477317C-90F4-4E41-8F14-34E0109FD263}" destId="{D9190AB1-A743-4B0D-A4D0-EC0D5E86EFD3}" srcOrd="2" destOrd="0" parTransId="{4D32D05A-A95E-4467-898D-EF37CB7E8C2D}" sibTransId="{5FBF8D98-53E7-47B8-81B2-B471CAA8230A}"/>
    <dgm:cxn modelId="{89EA21BA-47DC-46E2-B0FF-DB064B492590}" type="presOf" srcId="{1E48ADC0-7963-44D8-9A20-2E5A9CF587B3}" destId="{13C7E846-8CE0-4CB3-8B55-C291A47FEDE6}" srcOrd="0" destOrd="6" presId="urn:microsoft.com/office/officeart/2005/8/layout/vList2"/>
    <dgm:cxn modelId="{B54DEDC9-7032-4959-B6E1-7E2A853CDFA7}" srcId="{9477317C-90F4-4E41-8F14-34E0109FD263}" destId="{0656EC23-46FE-4B9D-A158-8886BD96E6D8}" srcOrd="0" destOrd="0" parTransId="{0E3A5FD0-F32B-40E7-A206-D9EC9AAEDC6F}" sibTransId="{CDEDE6B9-C7B1-4D86-877A-3F5A29EC578E}"/>
    <dgm:cxn modelId="{0344A936-F877-40AC-97D7-78C599C42F4F}" type="presOf" srcId="{AD309BA5-0A6D-474A-BCB5-B4CC35D15958}" destId="{13C7E846-8CE0-4CB3-8B55-C291A47FEDE6}" srcOrd="0" destOrd="4" presId="urn:microsoft.com/office/officeart/2005/8/layout/vList2"/>
    <dgm:cxn modelId="{7245F511-D27E-4EED-8050-3E5641E3FB08}" type="presOf" srcId="{9477317C-90F4-4E41-8F14-34E0109FD263}" destId="{13C7E846-8CE0-4CB3-8B55-C291A47FEDE6}" srcOrd="0" destOrd="0" presId="urn:microsoft.com/office/officeart/2005/8/layout/vList2"/>
    <dgm:cxn modelId="{CB143D01-0EDD-4DB4-83E3-AC5C45846197}" srcId="{BCB9B17C-100C-4550-BD48-012CEF6718EE}" destId="{F6B6AC48-7CE3-4D30-86CA-FDD7EA71796A}" srcOrd="2" destOrd="0" parTransId="{719B367D-B778-4B94-BC79-8BB3D646B6AA}" sibTransId="{ED55C3B3-25D3-4583-9201-98628E251ABB}"/>
    <dgm:cxn modelId="{2F241420-B099-489F-88F0-5DBE688B3247}" srcId="{BCB9B17C-100C-4550-BD48-012CEF6718EE}" destId="{796D4CE2-57F2-4523-ABAB-69A70702C9CC}" srcOrd="1" destOrd="0" parTransId="{4BB8D5F7-628A-4D70-91AB-27AFDE1B29DC}" sibTransId="{A22358A3-06F2-49BD-B134-DCB985D26DC3}"/>
    <dgm:cxn modelId="{8F1C68E3-D07A-4FB6-BC75-AD980837E8A2}" srcId="{BCB9B17C-100C-4550-BD48-012CEF6718EE}" destId="{7D3AA611-F0C7-451E-9C15-2D20344112CA}" srcOrd="0" destOrd="0" parTransId="{4DFFC26F-2E32-474E-8512-D9A08C84391F}" sibTransId="{7003626C-FD8E-4719-ABD9-5D8EE087B93B}"/>
    <dgm:cxn modelId="{CDCC253B-E6CF-42C5-80E2-2121F54F7A48}" type="presOf" srcId="{71695907-6582-42CF-8B1A-DA65621AFA51}" destId="{13C7E846-8CE0-4CB3-8B55-C291A47FEDE6}" srcOrd="0" destOrd="2" presId="urn:microsoft.com/office/officeart/2005/8/layout/vList2"/>
    <dgm:cxn modelId="{DD4FD4DD-E993-4FC0-B544-72C7023A3D52}" type="presOf" srcId="{A0EFD65A-239D-491E-8085-C6D28051532F}" destId="{13C7E846-8CE0-4CB3-8B55-C291A47FEDE6}" srcOrd="0" destOrd="5" presId="urn:microsoft.com/office/officeart/2005/8/layout/vList2"/>
    <dgm:cxn modelId="{58D2DA6C-3F0C-4A92-94C7-801B7A1E1577}" type="presOf" srcId="{0656EC23-46FE-4B9D-A158-8886BD96E6D8}" destId="{13C7E846-8CE0-4CB3-8B55-C291A47FEDE6}" srcOrd="0" destOrd="1" presId="urn:microsoft.com/office/officeart/2005/8/layout/vList2"/>
    <dgm:cxn modelId="{D6BF431F-DA58-4B6A-97CD-A51B6D21F67A}" srcId="{A0EFD65A-239D-491E-8085-C6D28051532F}" destId="{1E48ADC0-7963-44D8-9A20-2E5A9CF587B3}" srcOrd="0" destOrd="0" parTransId="{93B3B537-79C4-463D-B8A7-76F5B5FC82B0}" sibTransId="{340CA897-CD86-4098-A083-24C984674F8E}"/>
    <dgm:cxn modelId="{005163CC-6BF1-4AC9-B73E-A7EF2A7FD42D}" type="presOf" srcId="{F6B6AC48-7CE3-4D30-86CA-FDD7EA71796A}" destId="{55CB59A9-4704-4F7E-8B48-C736D1142240}" srcOrd="0" destOrd="0" presId="urn:microsoft.com/office/officeart/2005/8/layout/vList2"/>
    <dgm:cxn modelId="{959BB33A-7DC8-44AF-B516-4B916A639D1D}" srcId="{F6B6AC48-7CE3-4D30-86CA-FDD7EA71796A}" destId="{9477317C-90F4-4E41-8F14-34E0109FD263}" srcOrd="0" destOrd="0" parTransId="{300868A4-B62A-4319-B2E6-53818EA405CB}" sibTransId="{D8E57FE8-1368-4B39-BA82-B9F73211734B}"/>
    <dgm:cxn modelId="{6BC5ED92-4093-44AB-B98D-316A5972FD4E}" type="presOf" srcId="{BCB9B17C-100C-4550-BD48-012CEF6718EE}" destId="{504F0C14-4011-495D-A088-BDBE49E00364}" srcOrd="0" destOrd="0" presId="urn:microsoft.com/office/officeart/2005/8/layout/vList2"/>
    <dgm:cxn modelId="{3E28AC73-9874-4112-B13F-70CA6AF8378F}" srcId="{9477317C-90F4-4E41-8F14-34E0109FD263}" destId="{71695907-6582-42CF-8B1A-DA65621AFA51}" srcOrd="1" destOrd="0" parTransId="{0A6B77A9-16C5-4627-879A-56BD5FDA4C4E}" sibTransId="{88F74761-DB3B-4B68-8339-84CE11428E6B}"/>
    <dgm:cxn modelId="{D08ED73A-359C-4DF3-BE64-165A7DE85A98}" srcId="{9477317C-90F4-4E41-8F14-34E0109FD263}" destId="{AD309BA5-0A6D-474A-BCB5-B4CC35D15958}" srcOrd="3" destOrd="0" parTransId="{14B6330F-82E8-4926-8D89-B81232401B50}" sibTransId="{1F221AE4-1AB4-416E-8520-6AAA81158FF3}"/>
    <dgm:cxn modelId="{0F9E865F-18E3-4206-BEEE-4E0F8A2373A7}" type="presOf" srcId="{2CB3DB62-5933-401B-A92F-33F9AF032BD9}" destId="{13C7E846-8CE0-4CB3-8B55-C291A47FEDE6}" srcOrd="0" destOrd="7" presId="urn:microsoft.com/office/officeart/2005/8/layout/vList2"/>
    <dgm:cxn modelId="{225F4396-9328-495A-8A19-26CA500C3D80}" type="presOf" srcId="{796D4CE2-57F2-4523-ABAB-69A70702C9CC}" destId="{E9C2151E-B981-42C1-A80B-3AE453F9425E}" srcOrd="0" destOrd="0" presId="urn:microsoft.com/office/officeart/2005/8/layout/vList2"/>
    <dgm:cxn modelId="{36552A01-AC07-47BD-A493-730A7B699F10}" type="presOf" srcId="{7D3AA611-F0C7-451E-9C15-2D20344112CA}" destId="{C6B91561-3C50-4B34-A428-4A1DAB3E89A2}" srcOrd="0" destOrd="0" presId="urn:microsoft.com/office/officeart/2005/8/layout/vList2"/>
    <dgm:cxn modelId="{F518A122-1C59-4BED-9DAD-F8F740058BE9}" type="presOf" srcId="{D9190AB1-A743-4B0D-A4D0-EC0D5E86EFD3}" destId="{13C7E846-8CE0-4CB3-8B55-C291A47FEDE6}" srcOrd="0" destOrd="3" presId="urn:microsoft.com/office/officeart/2005/8/layout/vList2"/>
    <dgm:cxn modelId="{09B98341-EB21-4792-A233-E2841A625BDF}" srcId="{F6B6AC48-7CE3-4D30-86CA-FDD7EA71796A}" destId="{A0EFD65A-239D-491E-8085-C6D28051532F}" srcOrd="1" destOrd="0" parTransId="{941EA2AE-604A-4104-A346-26BBCAACA321}" sibTransId="{12E4F21D-DDFA-4B18-A0B0-D485F335371E}"/>
    <dgm:cxn modelId="{6A94DBDC-3184-49EF-A967-486F3256F2E4}" srcId="{A0EFD65A-239D-491E-8085-C6D28051532F}" destId="{2CB3DB62-5933-401B-A92F-33F9AF032BD9}" srcOrd="1" destOrd="0" parTransId="{2027D4BB-E570-4EB7-A751-AE91D4B8FAD4}" sibTransId="{1CE4DAC0-482C-4B65-BB6B-DE3C5764BD02}"/>
    <dgm:cxn modelId="{A20FB1A3-5FDC-4713-B28E-B9B29F199FFD}" type="presParOf" srcId="{504F0C14-4011-495D-A088-BDBE49E00364}" destId="{C6B91561-3C50-4B34-A428-4A1DAB3E89A2}" srcOrd="0" destOrd="0" presId="urn:microsoft.com/office/officeart/2005/8/layout/vList2"/>
    <dgm:cxn modelId="{EA0F6BEC-2D67-4CDD-989B-4CD999724B0E}" type="presParOf" srcId="{504F0C14-4011-495D-A088-BDBE49E00364}" destId="{2BAB616E-7D70-4B29-A984-554EDB7F8E5A}" srcOrd="1" destOrd="0" presId="urn:microsoft.com/office/officeart/2005/8/layout/vList2"/>
    <dgm:cxn modelId="{0E395A8F-0B89-4AEA-B56B-3428A20C3572}" type="presParOf" srcId="{504F0C14-4011-495D-A088-BDBE49E00364}" destId="{E9C2151E-B981-42C1-A80B-3AE453F9425E}" srcOrd="2" destOrd="0" presId="urn:microsoft.com/office/officeart/2005/8/layout/vList2"/>
    <dgm:cxn modelId="{038F5E4D-9072-4094-BD1D-F5FB1E1C5912}" type="presParOf" srcId="{504F0C14-4011-495D-A088-BDBE49E00364}" destId="{A4ACCFE6-4BC5-4A5B-BF90-B3B48ABBE336}" srcOrd="3" destOrd="0" presId="urn:microsoft.com/office/officeart/2005/8/layout/vList2"/>
    <dgm:cxn modelId="{81CDC00F-D94E-4F54-8DCE-95C2F7A65B6B}" type="presParOf" srcId="{504F0C14-4011-495D-A088-BDBE49E00364}" destId="{55CB59A9-4704-4F7E-8B48-C736D1142240}" srcOrd="4" destOrd="0" presId="urn:microsoft.com/office/officeart/2005/8/layout/vList2"/>
    <dgm:cxn modelId="{61E734FE-B93B-4FAA-804A-CE6488E8A382}" type="presParOf" srcId="{504F0C14-4011-495D-A088-BDBE49E00364}" destId="{13C7E846-8CE0-4CB3-8B55-C291A47FEDE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7EE9-2359-4F20-B437-C18C8ED9B166}">
      <dsp:nvSpPr>
        <dsp:cNvPr id="0" name=""/>
        <dsp:cNvSpPr/>
      </dsp:nvSpPr>
      <dsp:spPr>
        <a:xfrm>
          <a:off x="0" y="49254"/>
          <a:ext cx="8507413"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Students will fully understand the answer to each appropriate FOSC-R PQS item</a:t>
          </a:r>
          <a:endParaRPr lang="en-US" sz="2300" kern="1200" dirty="0"/>
        </a:p>
      </dsp:txBody>
      <dsp:txXfrm>
        <a:off x="43350" y="92604"/>
        <a:ext cx="8420713" cy="801330"/>
      </dsp:txXfrm>
    </dsp:sp>
    <dsp:sp modelId="{55D84FB1-857D-4607-B6E5-DF8899297738}">
      <dsp:nvSpPr>
        <dsp:cNvPr id="0" name=""/>
        <dsp:cNvSpPr/>
      </dsp:nvSpPr>
      <dsp:spPr>
        <a:xfrm>
          <a:off x="0" y="1003524"/>
          <a:ext cx="8507413" cy="88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Included will be a comprehensive review of authorities and jurisdiction in order to ensure familiarity with:</a:t>
          </a:r>
          <a:endParaRPr lang="en-US" sz="2300" kern="1200" dirty="0"/>
        </a:p>
      </dsp:txBody>
      <dsp:txXfrm>
        <a:off x="43350" y="1046874"/>
        <a:ext cx="8420713" cy="801330"/>
      </dsp:txXfrm>
    </dsp:sp>
    <dsp:sp modelId="{DC68FB6B-DEFC-42C8-95D3-54F8CD4CBAC4}">
      <dsp:nvSpPr>
        <dsp:cNvPr id="0" name=""/>
        <dsp:cNvSpPr/>
      </dsp:nvSpPr>
      <dsp:spPr>
        <a:xfrm>
          <a:off x="0" y="1891554"/>
          <a:ext cx="8507413" cy="280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Specific aspects of CWA &amp; CERCLA</a:t>
          </a:r>
          <a:endParaRPr lang="en-US" sz="1800" kern="1200" dirty="0"/>
        </a:p>
        <a:p>
          <a:pPr marL="171450" lvl="1" indent="-171450" algn="l" defTabSz="800100" rtl="0">
            <a:lnSpc>
              <a:spcPct val="90000"/>
            </a:lnSpc>
            <a:spcBef>
              <a:spcPct val="0"/>
            </a:spcBef>
            <a:spcAft>
              <a:spcPct val="20000"/>
            </a:spcAft>
            <a:buChar char="••"/>
          </a:pPr>
          <a:r>
            <a:rPr lang="en-US" sz="1800" kern="1200" dirty="0" smtClean="0"/>
            <a:t>Response framework under the NCP, CWA, CERCLA, and RCRA</a:t>
          </a:r>
          <a:endParaRPr lang="en-US" sz="1800" kern="1200" dirty="0"/>
        </a:p>
        <a:p>
          <a:pPr marL="171450" lvl="1" indent="-171450" algn="l" defTabSz="800100" rtl="0">
            <a:lnSpc>
              <a:spcPct val="90000"/>
            </a:lnSpc>
            <a:spcBef>
              <a:spcPct val="0"/>
            </a:spcBef>
            <a:spcAft>
              <a:spcPct val="20000"/>
            </a:spcAft>
            <a:buChar char="••"/>
          </a:pPr>
          <a:r>
            <a:rPr lang="en-US" sz="1800" kern="1200" dirty="0" smtClean="0"/>
            <a:t>Enforcement mechanisms under the NCP, CWA, and CERCLA</a:t>
          </a:r>
          <a:endParaRPr lang="en-US" sz="1800" kern="1200" dirty="0"/>
        </a:p>
        <a:p>
          <a:pPr marL="171450" lvl="1" indent="-171450" algn="l" defTabSz="800100" rtl="0">
            <a:lnSpc>
              <a:spcPct val="90000"/>
            </a:lnSpc>
            <a:spcBef>
              <a:spcPct val="0"/>
            </a:spcBef>
            <a:spcAft>
              <a:spcPct val="20000"/>
            </a:spcAft>
            <a:buChar char="••"/>
          </a:pPr>
          <a:r>
            <a:rPr lang="en-US" sz="1800" kern="1200" dirty="0" smtClean="0"/>
            <a:t>The differences and relationships between applicable statutes, regulations, guidance, and SOPs</a:t>
          </a:r>
          <a:endParaRPr lang="en-US" sz="1800" kern="1200" dirty="0"/>
        </a:p>
        <a:p>
          <a:pPr marL="171450" lvl="1" indent="-171450" algn="l" defTabSz="800100" rtl="0">
            <a:lnSpc>
              <a:spcPct val="90000"/>
            </a:lnSpc>
            <a:spcBef>
              <a:spcPct val="0"/>
            </a:spcBef>
            <a:spcAft>
              <a:spcPct val="20000"/>
            </a:spcAft>
            <a:buChar char="••"/>
          </a:pPr>
          <a:r>
            <a:rPr lang="en-US" sz="1800" kern="1200" dirty="0" smtClean="0"/>
            <a:t>Statutory vernacular and nomenclature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The ability to identify common problems, pitfalls, and politics associated with environmental response and enforcement</a:t>
          </a:r>
          <a:endParaRPr lang="en-US" sz="1800" kern="1200" dirty="0"/>
        </a:p>
        <a:p>
          <a:pPr marL="171450" lvl="1" indent="-171450" algn="l" defTabSz="800100" rtl="0">
            <a:lnSpc>
              <a:spcPct val="90000"/>
            </a:lnSpc>
            <a:spcBef>
              <a:spcPct val="0"/>
            </a:spcBef>
            <a:spcAft>
              <a:spcPct val="20000"/>
            </a:spcAft>
            <a:buChar char="••"/>
          </a:pPr>
          <a:r>
            <a:rPr lang="en-US" sz="1800" kern="1200" dirty="0" smtClean="0"/>
            <a:t>OSHA standards &amp; site safety issues for all phases of the response </a:t>
          </a:r>
          <a:endParaRPr lang="en-US" sz="1800" kern="1200" dirty="0"/>
        </a:p>
        <a:p>
          <a:pPr marL="171450" lvl="1" indent="-171450" algn="l" defTabSz="800100" rtl="0">
            <a:lnSpc>
              <a:spcPct val="90000"/>
            </a:lnSpc>
            <a:spcBef>
              <a:spcPct val="0"/>
            </a:spcBef>
            <a:spcAft>
              <a:spcPct val="20000"/>
            </a:spcAft>
            <a:buChar char="••"/>
          </a:pPr>
          <a:endParaRPr lang="en-US" sz="1800" kern="1200" dirty="0"/>
        </a:p>
      </dsp:txBody>
      <dsp:txXfrm>
        <a:off x="0" y="1891554"/>
        <a:ext cx="8507413" cy="28089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7BB8-0425-48E6-A83C-77E847B236AC}">
      <dsp:nvSpPr>
        <dsp:cNvPr id="0" name=""/>
        <dsp:cNvSpPr/>
      </dsp:nvSpPr>
      <dsp:spPr>
        <a:xfrm>
          <a:off x="0" y="23380"/>
          <a:ext cx="4121150"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Oil</a:t>
          </a:r>
          <a:endParaRPr lang="en-US" sz="2300" kern="1200" dirty="0"/>
        </a:p>
      </dsp:txBody>
      <dsp:txXfrm>
        <a:off x="0" y="23380"/>
        <a:ext cx="4121150" cy="662400"/>
      </dsp:txXfrm>
    </dsp:sp>
    <dsp:sp modelId="{CB35D357-5D88-40E0-A0D0-9638E9B3242F}">
      <dsp:nvSpPr>
        <dsp:cNvPr id="0" name=""/>
        <dsp:cNvSpPr/>
      </dsp:nvSpPr>
      <dsp:spPr>
        <a:xfrm>
          <a:off x="0" y="685780"/>
          <a:ext cx="4121150" cy="4040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Discharge</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Navigable Waterway</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5 Elements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O/O Liability Only</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How clean is clean: straight-forward determination</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OSLTF restricts usage</a:t>
          </a:r>
          <a:endParaRPr lang="en-US" sz="2300" kern="1200" dirty="0"/>
        </a:p>
        <a:p>
          <a:pPr marL="457200" lvl="2" indent="-228600" algn="l" defTabSz="1022350" rtl="0">
            <a:lnSpc>
              <a:spcPct val="90000"/>
            </a:lnSpc>
            <a:spcBef>
              <a:spcPct val="0"/>
            </a:spcBef>
            <a:spcAft>
              <a:spcPct val="15000"/>
            </a:spcAft>
            <a:buChar char="••"/>
          </a:pPr>
          <a:r>
            <a:rPr lang="en-US" sz="2300" kern="1200" dirty="0" smtClean="0"/>
            <a:t>Restoration</a:t>
          </a:r>
          <a:endParaRPr lang="en-US" sz="2300" kern="1200" dirty="0"/>
        </a:p>
        <a:p>
          <a:pPr marL="457200" lvl="2" indent="-228600" algn="l" defTabSz="1022350" rtl="0">
            <a:lnSpc>
              <a:spcPct val="90000"/>
            </a:lnSpc>
            <a:spcBef>
              <a:spcPct val="0"/>
            </a:spcBef>
            <a:spcAft>
              <a:spcPct val="15000"/>
            </a:spcAft>
            <a:buChar char="••"/>
          </a:pPr>
          <a:r>
            <a:rPr lang="en-US" sz="2300" kern="1200" dirty="0" smtClean="0"/>
            <a:t>vessel destruction</a:t>
          </a:r>
          <a:endParaRPr lang="en-US" sz="2300" kern="1200" dirty="0"/>
        </a:p>
        <a:p>
          <a:pPr marL="457200" lvl="2" indent="-228600" algn="l" defTabSz="1022350" rtl="0">
            <a:lnSpc>
              <a:spcPct val="90000"/>
            </a:lnSpc>
            <a:spcBef>
              <a:spcPct val="0"/>
            </a:spcBef>
            <a:spcAft>
              <a:spcPct val="15000"/>
            </a:spcAft>
            <a:buChar char="••"/>
          </a:pPr>
          <a:r>
            <a:rPr lang="en-US" sz="2300" kern="1200" dirty="0" smtClean="0"/>
            <a:t>chemical containing oils</a:t>
          </a:r>
          <a:endParaRPr lang="en-US" sz="2300" kern="1200" dirty="0"/>
        </a:p>
      </dsp:txBody>
      <dsp:txXfrm>
        <a:off x="0" y="685780"/>
        <a:ext cx="4121150" cy="4040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DC9DA-65A5-4A91-ADC1-FAD0C64FD0A4}">
      <dsp:nvSpPr>
        <dsp:cNvPr id="0" name=""/>
        <dsp:cNvSpPr/>
      </dsp:nvSpPr>
      <dsp:spPr>
        <a:xfrm>
          <a:off x="0" y="23380"/>
          <a:ext cx="4122738"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Chemical</a:t>
          </a:r>
          <a:endParaRPr lang="en-US" sz="2300" kern="1200" dirty="0"/>
        </a:p>
      </dsp:txBody>
      <dsp:txXfrm>
        <a:off x="0" y="23380"/>
        <a:ext cx="4122738" cy="662400"/>
      </dsp:txXfrm>
    </dsp:sp>
    <dsp:sp modelId="{4E9894D0-BAD8-4662-9292-C15CBC084A2E}">
      <dsp:nvSpPr>
        <dsp:cNvPr id="0" name=""/>
        <dsp:cNvSpPr/>
      </dsp:nvSpPr>
      <dsp:spPr>
        <a:xfrm>
          <a:off x="0" y="685780"/>
          <a:ext cx="4122738" cy="4040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Release</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Environment</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Elements more ‘fluid’</a:t>
          </a:r>
          <a:endParaRPr lang="en-US" sz="2300" kern="1200" dirty="0"/>
        </a:p>
        <a:p>
          <a:pPr marL="457200" lvl="2" indent="-228600" algn="l" defTabSz="1022350" rtl="0">
            <a:lnSpc>
              <a:spcPct val="90000"/>
            </a:lnSpc>
            <a:spcBef>
              <a:spcPct val="0"/>
            </a:spcBef>
            <a:spcAft>
              <a:spcPct val="15000"/>
            </a:spcAft>
            <a:buChar char="••"/>
          </a:pPr>
          <a:r>
            <a:rPr lang="en-US" sz="2300" kern="1200" dirty="0" smtClean="0"/>
            <a:t>2.A &amp; 2.B (page 2-1)*</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Joint, Strict, &amp; Several Liability Scheme</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Legally complex</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How clean is clean determined by ARARs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Petroleum Exclusion</a:t>
          </a:r>
          <a:endParaRPr lang="en-US" sz="2300" kern="1200" dirty="0"/>
        </a:p>
        <a:p>
          <a:pPr marL="228600" lvl="1" indent="-228600" algn="l" defTabSz="1022350" rtl="0">
            <a:lnSpc>
              <a:spcPct val="90000"/>
            </a:lnSpc>
            <a:spcBef>
              <a:spcPct val="0"/>
            </a:spcBef>
            <a:spcAft>
              <a:spcPct val="15000"/>
            </a:spcAft>
            <a:buChar char="••"/>
          </a:pPr>
          <a:endParaRPr lang="en-US" sz="2300" kern="1200" dirty="0"/>
        </a:p>
      </dsp:txBody>
      <dsp:txXfrm>
        <a:off x="0" y="685780"/>
        <a:ext cx="4122738" cy="4040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E29CB-1350-44E9-9890-6AEDBBF8EB6E}">
      <dsp:nvSpPr>
        <dsp:cNvPr id="0" name=""/>
        <dsp:cNvSpPr/>
      </dsp:nvSpPr>
      <dsp:spPr>
        <a:xfrm>
          <a:off x="0" y="175020"/>
          <a:ext cx="8194675"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1.1  Identify the purpose and the four general priorities of the National Contingency Plan (NCP)</a:t>
          </a:r>
          <a:endParaRPr lang="en-US" sz="2400" kern="1200" dirty="0"/>
        </a:p>
      </dsp:txBody>
      <dsp:txXfrm>
        <a:off x="45235" y="220255"/>
        <a:ext cx="8104205" cy="836169"/>
      </dsp:txXfrm>
    </dsp:sp>
    <dsp:sp modelId="{2720C6E1-0516-4886-9960-B403DD8088E4}">
      <dsp:nvSpPr>
        <dsp:cNvPr id="0" name=""/>
        <dsp:cNvSpPr/>
      </dsp:nvSpPr>
      <dsp:spPr>
        <a:xfrm>
          <a:off x="0" y="1101660"/>
          <a:ext cx="8194675"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18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The purpose NCP is to provide the organizational structure and procedures for preparing for and responding to discharges of oil and releases of hazardous substances, pollutants, and contaminants.</a:t>
          </a:r>
          <a:endParaRPr lang="en-US" sz="1900" kern="1200" dirty="0"/>
        </a:p>
        <a:p>
          <a:pPr marL="342900" lvl="2" indent="-171450" algn="l" defTabSz="844550" rtl="0">
            <a:lnSpc>
              <a:spcPct val="90000"/>
            </a:lnSpc>
            <a:spcBef>
              <a:spcPct val="0"/>
            </a:spcBef>
            <a:spcAft>
              <a:spcPct val="20000"/>
            </a:spcAft>
            <a:buChar char="••"/>
          </a:pPr>
          <a:r>
            <a:rPr lang="en-US" sz="1900" kern="1200" dirty="0" smtClean="0"/>
            <a:t>To give safety and human health top priority during every response action.</a:t>
          </a:r>
          <a:endParaRPr lang="en-US" sz="1900" kern="1200" dirty="0"/>
        </a:p>
        <a:p>
          <a:pPr marL="342900" lvl="2" indent="-171450" algn="l" defTabSz="844550" rtl="0">
            <a:lnSpc>
              <a:spcPct val="90000"/>
            </a:lnSpc>
            <a:spcBef>
              <a:spcPct val="0"/>
            </a:spcBef>
            <a:spcAft>
              <a:spcPct val="20000"/>
            </a:spcAft>
            <a:buChar char="••"/>
          </a:pPr>
          <a:r>
            <a:rPr lang="en-US" sz="1900" kern="1200" dirty="0" smtClean="0"/>
            <a:t>To stabilize the situation in order to prevent the event from worsening.</a:t>
          </a:r>
          <a:endParaRPr lang="en-US" sz="1900" kern="1200" dirty="0"/>
        </a:p>
        <a:p>
          <a:pPr marL="342900" lvl="2" indent="-171450" algn="l" defTabSz="844550" rtl="0">
            <a:lnSpc>
              <a:spcPct val="90000"/>
            </a:lnSpc>
            <a:spcBef>
              <a:spcPct val="0"/>
            </a:spcBef>
            <a:spcAft>
              <a:spcPct val="20000"/>
            </a:spcAft>
            <a:buChar char="••"/>
          </a:pPr>
          <a:r>
            <a:rPr lang="en-US" sz="1900" kern="1200" dirty="0" smtClean="0"/>
            <a:t>To use all necessary containment and removal tactics in a coordinated manner to ensure timely, effective response.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To take action to minimize further environmental impact from additional discharges. </a:t>
          </a:r>
          <a:endParaRPr lang="en-US" sz="1900" kern="1200" dirty="0"/>
        </a:p>
        <a:p>
          <a:pPr marL="171450" lvl="1" indent="-171450" algn="l" defTabSz="844550" rtl="0">
            <a:lnSpc>
              <a:spcPct val="90000"/>
            </a:lnSpc>
            <a:spcBef>
              <a:spcPct val="0"/>
            </a:spcBef>
            <a:spcAft>
              <a:spcPct val="20000"/>
            </a:spcAft>
            <a:buChar char="••"/>
          </a:pPr>
          <a:r>
            <a:rPr lang="en-US" sz="1900" kern="1200" dirty="0" smtClean="0"/>
            <a:t>All FOSC-Rs should read the NCP cover-to-cover!!!</a:t>
          </a:r>
          <a:endParaRPr lang="en-US" sz="1900" kern="1200" dirty="0"/>
        </a:p>
        <a:p>
          <a:pPr marL="171450" lvl="1" indent="-171450" algn="l" defTabSz="844550" rtl="0">
            <a:lnSpc>
              <a:spcPct val="90000"/>
            </a:lnSpc>
            <a:spcBef>
              <a:spcPct val="0"/>
            </a:spcBef>
            <a:spcAft>
              <a:spcPct val="20000"/>
            </a:spcAft>
            <a:buChar char="••"/>
          </a:pPr>
          <a:endParaRPr lang="en-US" sz="1900" kern="1200" dirty="0"/>
        </a:p>
      </dsp:txBody>
      <dsp:txXfrm>
        <a:off x="0" y="1101660"/>
        <a:ext cx="8194675" cy="3676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FB251-C747-4A31-B6AC-AB56C8A5EDEC}">
      <dsp:nvSpPr>
        <dsp:cNvPr id="0" name=""/>
        <dsp:cNvSpPr/>
      </dsp:nvSpPr>
      <dsp:spPr>
        <a:xfrm>
          <a:off x="0" y="34900"/>
          <a:ext cx="8396288" cy="1235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1.2  Describe the authority a qualified FOSCR has under the NCP</a:t>
          </a:r>
          <a:endParaRPr lang="en-US" sz="3200" kern="1200" dirty="0"/>
        </a:p>
      </dsp:txBody>
      <dsp:txXfrm>
        <a:off x="60313" y="95213"/>
        <a:ext cx="8275662" cy="1114894"/>
      </dsp:txXfrm>
    </dsp:sp>
    <dsp:sp modelId="{8FB972DB-F43F-45D5-B920-DF87A5BEDFFD}">
      <dsp:nvSpPr>
        <dsp:cNvPr id="0" name=""/>
        <dsp:cNvSpPr/>
      </dsp:nvSpPr>
      <dsp:spPr>
        <a:xfrm>
          <a:off x="0" y="1270420"/>
          <a:ext cx="8396288"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40 CFR 300.2  The president delegated to the EPA the responsibility for the amendment of the NCP.  </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33 CFR 1.01-70 CERCLA delegations to CG.</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33 CFR 1.01-80 FWPCA and OPA 90 delegations to CG.</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33 CFR 1.01-85 Redelegation within CG.</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33 CFR 1.01-90 Delegation of authorities to commissioned, warrant, and petty officers. </a:t>
          </a:r>
          <a:endParaRPr lang="en-US" sz="2500" kern="1200" dirty="0"/>
        </a:p>
        <a:p>
          <a:pPr marL="228600" lvl="1" indent="-228600" algn="l" defTabSz="1111250" rtl="0">
            <a:lnSpc>
              <a:spcPct val="90000"/>
            </a:lnSpc>
            <a:spcBef>
              <a:spcPct val="0"/>
            </a:spcBef>
            <a:spcAft>
              <a:spcPct val="20000"/>
            </a:spcAft>
            <a:buChar char="••"/>
          </a:pPr>
          <a:endParaRPr lang="en-US" sz="2500" kern="1200" dirty="0"/>
        </a:p>
      </dsp:txBody>
      <dsp:txXfrm>
        <a:off x="0" y="1270420"/>
        <a:ext cx="8396288" cy="3444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E4DA1-9C14-48F1-B5F5-5CD4782DD0F7}">
      <dsp:nvSpPr>
        <dsp:cNvPr id="0" name=""/>
        <dsp:cNvSpPr/>
      </dsp:nvSpPr>
      <dsp:spPr>
        <a:xfrm>
          <a:off x="0" y="95560"/>
          <a:ext cx="8396288" cy="1081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1.3  Identify the On-Scene Coordinators primary responsibilities</a:t>
          </a:r>
          <a:endParaRPr lang="en-US" sz="2800" kern="1200" dirty="0"/>
        </a:p>
      </dsp:txBody>
      <dsp:txXfrm>
        <a:off x="52774" y="148334"/>
        <a:ext cx="8290740" cy="975532"/>
      </dsp:txXfrm>
    </dsp:sp>
    <dsp:sp modelId="{C0EFDFBE-63D9-48B0-9226-78C147D55DA3}">
      <dsp:nvSpPr>
        <dsp:cNvPr id="0" name=""/>
        <dsp:cNvSpPr/>
      </dsp:nvSpPr>
      <dsp:spPr>
        <a:xfrm>
          <a:off x="0" y="1176640"/>
          <a:ext cx="8396288"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40CFR300.120  The OSC directs response efforts and coordinates all other efforts at the scene of the discharge or release and oversees the development of the ACP.</a:t>
          </a:r>
          <a:endParaRPr lang="en-US" sz="2200" kern="1200" dirty="0"/>
        </a:p>
        <a:p>
          <a:pPr marL="228600" lvl="1" indent="-228600" algn="l" defTabSz="977900" rtl="0">
            <a:lnSpc>
              <a:spcPct val="90000"/>
            </a:lnSpc>
            <a:spcBef>
              <a:spcPct val="0"/>
            </a:spcBef>
            <a:spcAft>
              <a:spcPct val="20000"/>
            </a:spcAft>
            <a:buChar char="••"/>
          </a:pPr>
          <a:r>
            <a:rPr lang="en-US" sz="2200" kern="1200" dirty="0" smtClean="0"/>
            <a:t>Ensure that persons designated to act as their on-scene representatives are adequately trained and prepared to carry out actions under the NCP </a:t>
          </a:r>
          <a:r>
            <a:rPr lang="en-US" sz="2200" i="1" kern="1200" dirty="0" smtClean="0"/>
            <a:t>(why you are at this training).</a:t>
          </a:r>
          <a:endParaRPr lang="en-US" sz="2200" kern="1200" dirty="0"/>
        </a:p>
        <a:p>
          <a:pPr marL="228600" lvl="1" indent="-228600" algn="l" defTabSz="977900" rtl="0">
            <a:lnSpc>
              <a:spcPct val="90000"/>
            </a:lnSpc>
            <a:spcBef>
              <a:spcPct val="0"/>
            </a:spcBef>
            <a:spcAft>
              <a:spcPct val="20000"/>
            </a:spcAft>
            <a:buChar char="••"/>
          </a:pPr>
          <a:r>
            <a:rPr lang="en-US" sz="2200" kern="1200" dirty="0" smtClean="0"/>
            <a:t>OSC will coordinate, direct and review the work of other agencies, Area Committee members, and contractors to ensure compliance with NCP and other plans applicable to response </a:t>
          </a:r>
          <a:endParaRPr lang="en-US" sz="2200" kern="1200" dirty="0"/>
        </a:p>
        <a:p>
          <a:pPr marL="228600" lvl="1" indent="-228600" algn="l" defTabSz="977900" rtl="0">
            <a:lnSpc>
              <a:spcPct val="90000"/>
            </a:lnSpc>
            <a:spcBef>
              <a:spcPct val="0"/>
            </a:spcBef>
            <a:spcAft>
              <a:spcPct val="20000"/>
            </a:spcAft>
            <a:buChar char="••"/>
          </a:pPr>
          <a:endParaRPr lang="en-US" sz="2200" kern="1200" dirty="0"/>
        </a:p>
      </dsp:txBody>
      <dsp:txXfrm>
        <a:off x="0" y="1176640"/>
        <a:ext cx="8396288" cy="347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2ACF7-898E-4CFA-8966-0F8A3A42D586}">
      <dsp:nvSpPr>
        <dsp:cNvPr id="0" name=""/>
        <dsp:cNvSpPr/>
      </dsp:nvSpPr>
      <dsp:spPr>
        <a:xfrm>
          <a:off x="0" y="20024"/>
          <a:ext cx="8396288" cy="9652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1.4  Identify the notification requirements outlined in the NCP</a:t>
          </a:r>
          <a:endParaRPr lang="en-US" sz="2500" kern="1200" dirty="0"/>
        </a:p>
      </dsp:txBody>
      <dsp:txXfrm>
        <a:off x="47120" y="67144"/>
        <a:ext cx="8302048" cy="871010"/>
      </dsp:txXfrm>
    </dsp:sp>
    <dsp:sp modelId="{962840FD-1532-460C-9C61-9A61DBFFD47F}">
      <dsp:nvSpPr>
        <dsp:cNvPr id="0" name=""/>
        <dsp:cNvSpPr/>
      </dsp:nvSpPr>
      <dsp:spPr>
        <a:xfrm>
          <a:off x="0" y="985275"/>
          <a:ext cx="8396288"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Notice of discharges and releases must be made telephonically through a toll free number or a special local number to the National Response Center (NRC).  </a:t>
          </a:r>
          <a:endParaRPr lang="en-US" sz="2000" kern="1200" dirty="0"/>
        </a:p>
        <a:p>
          <a:pPr marL="228600" lvl="1" indent="-228600" algn="l" defTabSz="889000" rtl="0">
            <a:lnSpc>
              <a:spcPct val="90000"/>
            </a:lnSpc>
            <a:spcBef>
              <a:spcPct val="0"/>
            </a:spcBef>
            <a:spcAft>
              <a:spcPct val="20000"/>
            </a:spcAft>
            <a:buChar char="••"/>
          </a:pPr>
          <a:r>
            <a:rPr lang="en-US" sz="2000" kern="1200" dirty="0" smtClean="0"/>
            <a:t>In accordance with 33CFR153.203 and 40CFR302, the notice of an oil discharge or release of hazardous substances in an amount equal to or greater that the reportable quantity must be made </a:t>
          </a:r>
          <a:r>
            <a:rPr lang="en-US" sz="2000" i="1" kern="1200" dirty="0" smtClean="0"/>
            <a:t>immediately.</a:t>
          </a:r>
          <a:endParaRPr lang="en-US" sz="2000" kern="1200" dirty="0"/>
        </a:p>
      </dsp:txBody>
      <dsp:txXfrm>
        <a:off x="0" y="985275"/>
        <a:ext cx="8396288" cy="1966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1172F-3892-4392-A9FA-BBE986C7F972}">
      <dsp:nvSpPr>
        <dsp:cNvPr id="0" name=""/>
        <dsp:cNvSpPr/>
      </dsp:nvSpPr>
      <dsp:spPr>
        <a:xfrm>
          <a:off x="0" y="134619"/>
          <a:ext cx="8396288" cy="655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1.4  (continued)</a:t>
          </a:r>
          <a:endParaRPr lang="en-US" sz="2800" kern="1200" dirty="0"/>
        </a:p>
      </dsp:txBody>
      <dsp:txXfrm>
        <a:off x="31984" y="166603"/>
        <a:ext cx="8332320" cy="591232"/>
      </dsp:txXfrm>
    </dsp:sp>
    <dsp:sp modelId="{698B2F99-7D9E-421C-84A5-472F8242DBA1}">
      <dsp:nvSpPr>
        <dsp:cNvPr id="0" name=""/>
        <dsp:cNvSpPr/>
      </dsp:nvSpPr>
      <dsp:spPr>
        <a:xfrm>
          <a:off x="0" y="789819"/>
          <a:ext cx="8396288"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40CFR110.6:  Notification of a discharge of oil in a harmful quantity must be made to NRC as soon as RP has knowledge.</a:t>
          </a:r>
          <a:endParaRPr lang="en-US" sz="2200" kern="1200" dirty="0"/>
        </a:p>
        <a:p>
          <a:pPr marL="457200" lvl="2" indent="-228600" algn="l" defTabSz="977900" rtl="0">
            <a:lnSpc>
              <a:spcPct val="90000"/>
            </a:lnSpc>
            <a:spcBef>
              <a:spcPct val="0"/>
            </a:spcBef>
            <a:spcAft>
              <a:spcPct val="20000"/>
            </a:spcAft>
            <a:buChar char="••"/>
          </a:pPr>
          <a:r>
            <a:rPr lang="en-US" sz="2200" kern="1200" dirty="0" smtClean="0"/>
            <a:t>If not practicable, notice may be made to the local OSC.  </a:t>
          </a:r>
          <a:endParaRPr lang="en-US" sz="2200" kern="1200" dirty="0"/>
        </a:p>
        <a:p>
          <a:pPr marL="228600" lvl="1" indent="-228600" algn="l" defTabSz="977900" rtl="0">
            <a:lnSpc>
              <a:spcPct val="90000"/>
            </a:lnSpc>
            <a:spcBef>
              <a:spcPct val="0"/>
            </a:spcBef>
            <a:spcAft>
              <a:spcPct val="20000"/>
            </a:spcAft>
            <a:buChar char="••"/>
          </a:pPr>
          <a:r>
            <a:rPr lang="en-US" sz="2200" kern="1200" dirty="0" smtClean="0"/>
            <a:t>40CFR117.21:  Notification of a discharge of a designated hazardous substance in a harmful quantity must be made to the appropriate agency as soon as RP has knowledge.</a:t>
          </a:r>
          <a:endParaRPr lang="en-US" sz="2200" kern="1200" dirty="0"/>
        </a:p>
        <a:p>
          <a:pPr marL="228600" lvl="1" indent="-228600" algn="l" defTabSz="977900" rtl="0">
            <a:lnSpc>
              <a:spcPct val="90000"/>
            </a:lnSpc>
            <a:spcBef>
              <a:spcPct val="0"/>
            </a:spcBef>
            <a:spcAft>
              <a:spcPct val="20000"/>
            </a:spcAft>
            <a:buChar char="••"/>
          </a:pPr>
          <a:r>
            <a:rPr lang="en-US" sz="2200" kern="1200" dirty="0" smtClean="0"/>
            <a:t>40CFR302.6:  Notification of a release of a hazardous substance in an amount over the reportable quantity must be made to the NRC as soon as RP has knowledge.  No exceptions.</a:t>
          </a:r>
          <a:endParaRPr lang="en-US" sz="2200" kern="1200" dirty="0"/>
        </a:p>
        <a:p>
          <a:pPr marL="228600" lvl="1" indent="-228600" algn="l" defTabSz="977900" rtl="0">
            <a:lnSpc>
              <a:spcPct val="90000"/>
            </a:lnSpc>
            <a:spcBef>
              <a:spcPct val="0"/>
            </a:spcBef>
            <a:spcAft>
              <a:spcPct val="20000"/>
            </a:spcAft>
            <a:buChar char="••"/>
          </a:pPr>
          <a:endParaRPr lang="en-US" sz="2200" kern="1200" dirty="0"/>
        </a:p>
      </dsp:txBody>
      <dsp:txXfrm>
        <a:off x="0" y="789819"/>
        <a:ext cx="8396288" cy="38253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7B6B8-AA79-4AA1-9D0D-35D80A9DB8FC}">
      <dsp:nvSpPr>
        <dsp:cNvPr id="0" name=""/>
        <dsp:cNvSpPr/>
      </dsp:nvSpPr>
      <dsp:spPr>
        <a:xfrm>
          <a:off x="0" y="49350"/>
          <a:ext cx="8396288" cy="585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1.5  Identify the four phases of an oil spill incident</a:t>
          </a:r>
          <a:endParaRPr lang="en-US" sz="2500" kern="1200" dirty="0"/>
        </a:p>
      </dsp:txBody>
      <dsp:txXfrm>
        <a:off x="28557" y="77907"/>
        <a:ext cx="8339174" cy="527886"/>
      </dsp:txXfrm>
    </dsp:sp>
    <dsp:sp modelId="{57970095-BC66-4FE8-B172-52B70FB13298}">
      <dsp:nvSpPr>
        <dsp:cNvPr id="0" name=""/>
        <dsp:cNvSpPr/>
      </dsp:nvSpPr>
      <dsp:spPr>
        <a:xfrm>
          <a:off x="0" y="634350"/>
          <a:ext cx="8396288"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Phase I - Discovery and Notification</a:t>
          </a:r>
          <a:endParaRPr lang="en-US" sz="2000" kern="1200" dirty="0"/>
        </a:p>
        <a:p>
          <a:pPr marL="228600" lvl="1" indent="-228600" algn="l" defTabSz="889000" rtl="0">
            <a:lnSpc>
              <a:spcPct val="90000"/>
            </a:lnSpc>
            <a:spcBef>
              <a:spcPct val="0"/>
            </a:spcBef>
            <a:spcAft>
              <a:spcPct val="20000"/>
            </a:spcAft>
            <a:buChar char="••"/>
          </a:pPr>
          <a:r>
            <a:rPr lang="en-US" sz="2000" kern="1200" dirty="0" smtClean="0"/>
            <a:t>Phase II - Preliminary assessment and Initiation of Action</a:t>
          </a:r>
          <a:endParaRPr lang="en-US" sz="2000" kern="1200" dirty="0"/>
        </a:p>
        <a:p>
          <a:pPr marL="228600" lvl="1" indent="-228600" algn="l" defTabSz="889000" rtl="0">
            <a:lnSpc>
              <a:spcPct val="90000"/>
            </a:lnSpc>
            <a:spcBef>
              <a:spcPct val="0"/>
            </a:spcBef>
            <a:spcAft>
              <a:spcPct val="20000"/>
            </a:spcAft>
            <a:buChar char="••"/>
          </a:pPr>
          <a:r>
            <a:rPr lang="en-US" sz="2000" kern="1200" dirty="0" smtClean="0"/>
            <a:t>Phase III - Containment, Countermeasures, Cleanup, &amp; Disposal</a:t>
          </a:r>
          <a:endParaRPr lang="en-US" sz="2000" kern="1200" dirty="0"/>
        </a:p>
        <a:p>
          <a:pPr marL="228600" lvl="1" indent="-228600" algn="l" defTabSz="889000" rtl="0">
            <a:lnSpc>
              <a:spcPct val="90000"/>
            </a:lnSpc>
            <a:spcBef>
              <a:spcPct val="0"/>
            </a:spcBef>
            <a:spcAft>
              <a:spcPct val="20000"/>
            </a:spcAft>
            <a:buChar char="••"/>
          </a:pPr>
          <a:r>
            <a:rPr lang="en-US" sz="2000" kern="1200" dirty="0" smtClean="0"/>
            <a:t>Phase IV - Documentation and Cost Recovery</a:t>
          </a:r>
          <a:endParaRPr lang="en-US" sz="2000" kern="1200" dirty="0"/>
        </a:p>
      </dsp:txBody>
      <dsp:txXfrm>
        <a:off x="0" y="634350"/>
        <a:ext cx="8396288" cy="1293750"/>
      </dsp:txXfrm>
    </dsp:sp>
    <dsp:sp modelId="{7CBAEC2E-F81C-40B3-8614-FB6F18F02946}">
      <dsp:nvSpPr>
        <dsp:cNvPr id="0" name=""/>
        <dsp:cNvSpPr/>
      </dsp:nvSpPr>
      <dsp:spPr>
        <a:xfrm>
          <a:off x="0" y="1928100"/>
          <a:ext cx="8396288" cy="585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dirty="0" smtClean="0"/>
            <a:t>Things to remember:</a:t>
          </a:r>
          <a:endParaRPr lang="en-US" sz="2500" kern="1200" dirty="0"/>
        </a:p>
      </dsp:txBody>
      <dsp:txXfrm>
        <a:off x="28557" y="1956657"/>
        <a:ext cx="8339174" cy="527886"/>
      </dsp:txXfrm>
    </dsp:sp>
    <dsp:sp modelId="{FF675094-D6C4-48C5-805E-7AD36CA0337E}">
      <dsp:nvSpPr>
        <dsp:cNvPr id="0" name=""/>
        <dsp:cNvSpPr/>
      </dsp:nvSpPr>
      <dsp:spPr>
        <a:xfrm>
          <a:off x="0" y="2513100"/>
          <a:ext cx="8396288" cy="150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b="0" kern="1200" dirty="0" smtClean="0"/>
            <a:t>FOSC-Rs shall use NCP language whenever possible</a:t>
          </a:r>
          <a:endParaRPr lang="en-US" sz="2000" kern="1200" dirty="0"/>
        </a:p>
        <a:p>
          <a:pPr marL="228600" lvl="1" indent="-228600" algn="l" defTabSz="889000" rtl="0">
            <a:lnSpc>
              <a:spcPct val="90000"/>
            </a:lnSpc>
            <a:spcBef>
              <a:spcPct val="0"/>
            </a:spcBef>
            <a:spcAft>
              <a:spcPct val="20000"/>
            </a:spcAft>
            <a:buChar char="••"/>
          </a:pPr>
          <a:r>
            <a:rPr lang="en-US" sz="2000" b="0" kern="1200" dirty="0" smtClean="0"/>
            <a:t>All oil spill clean-up actions funded by the OSLTF should be categorized within these phases</a:t>
          </a:r>
          <a:endParaRPr lang="en-US" sz="2000" kern="1200" dirty="0"/>
        </a:p>
        <a:p>
          <a:pPr marL="228600" lvl="1" indent="-228600" algn="l" defTabSz="889000" rtl="0">
            <a:lnSpc>
              <a:spcPct val="90000"/>
            </a:lnSpc>
            <a:spcBef>
              <a:spcPct val="0"/>
            </a:spcBef>
            <a:spcAft>
              <a:spcPct val="20000"/>
            </a:spcAft>
            <a:buChar char="••"/>
          </a:pPr>
          <a:r>
            <a:rPr lang="en-US" sz="2000" b="0" kern="1200" dirty="0" smtClean="0"/>
            <a:t>NRDA activities may be funded by OSLTF, but NOT part of the initial response funding via FPN</a:t>
          </a:r>
          <a:endParaRPr lang="en-US" sz="2000" kern="1200" dirty="0"/>
        </a:p>
      </dsp:txBody>
      <dsp:txXfrm>
        <a:off x="0" y="2513100"/>
        <a:ext cx="8396288" cy="1500750"/>
      </dsp:txXfrm>
    </dsp:sp>
    <dsp:sp modelId="{0C7D58CB-CD06-45C6-A47A-AD6E1B46BCA8}">
      <dsp:nvSpPr>
        <dsp:cNvPr id="0" name=""/>
        <dsp:cNvSpPr/>
      </dsp:nvSpPr>
      <dsp:spPr>
        <a:xfrm>
          <a:off x="0" y="4013850"/>
          <a:ext cx="8396288" cy="585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dirty="0" smtClean="0"/>
            <a:t>Following slides will review overall scope of CWA/OPA-90</a:t>
          </a:r>
          <a:endParaRPr lang="en-US" sz="2500" kern="1200" dirty="0"/>
        </a:p>
      </dsp:txBody>
      <dsp:txXfrm>
        <a:off x="28557" y="4042407"/>
        <a:ext cx="8339174" cy="5278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8177-9267-492E-A504-E9C05B4D6694}">
      <dsp:nvSpPr>
        <dsp:cNvPr id="0" name=""/>
        <dsp:cNvSpPr/>
      </dsp:nvSpPr>
      <dsp:spPr>
        <a:xfrm>
          <a:off x="0" y="36339"/>
          <a:ext cx="8396288" cy="74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Objective:</a:t>
          </a:r>
          <a:endParaRPr lang="en-US" sz="3200" kern="1200" dirty="0"/>
        </a:p>
      </dsp:txBody>
      <dsp:txXfrm>
        <a:off x="36553" y="72892"/>
        <a:ext cx="8323182" cy="675694"/>
      </dsp:txXfrm>
    </dsp:sp>
    <dsp:sp modelId="{C6C996F1-7FA9-49A0-890E-F26606925551}">
      <dsp:nvSpPr>
        <dsp:cNvPr id="0" name=""/>
        <dsp:cNvSpPr/>
      </dsp:nvSpPr>
      <dsp:spPr>
        <a:xfrm>
          <a:off x="0" y="785139"/>
          <a:ext cx="8396288"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To Restore AND Maintain </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the chemical, physical, radiological, and biological</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Integrity of the Nation’s waters</a:t>
          </a:r>
          <a:endParaRPr lang="en-US" sz="2500" kern="1200" dirty="0"/>
        </a:p>
      </dsp:txBody>
      <dsp:txXfrm>
        <a:off x="0" y="785139"/>
        <a:ext cx="8396288" cy="1225440"/>
      </dsp:txXfrm>
    </dsp:sp>
    <dsp:sp modelId="{D195FDDF-7D88-45B8-ADF9-FC30C6421007}">
      <dsp:nvSpPr>
        <dsp:cNvPr id="0" name=""/>
        <dsp:cNvSpPr/>
      </dsp:nvSpPr>
      <dsp:spPr>
        <a:xfrm>
          <a:off x="0" y="2010580"/>
          <a:ext cx="8396288" cy="74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Goals:</a:t>
          </a:r>
          <a:endParaRPr lang="en-US" sz="3200" kern="1200" dirty="0"/>
        </a:p>
      </dsp:txBody>
      <dsp:txXfrm>
        <a:off x="36553" y="2047133"/>
        <a:ext cx="8323182" cy="675694"/>
      </dsp:txXfrm>
    </dsp:sp>
    <dsp:sp modelId="{43AC616E-1359-4AD0-844E-774ECEBDFDDC}">
      <dsp:nvSpPr>
        <dsp:cNvPr id="0" name=""/>
        <dsp:cNvSpPr/>
      </dsp:nvSpPr>
      <dsp:spPr>
        <a:xfrm>
          <a:off x="0" y="2759380"/>
          <a:ext cx="8396288" cy="195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i="1" kern="1200" dirty="0" smtClean="0"/>
            <a:t>Water Quality Level</a:t>
          </a:r>
          <a:r>
            <a:rPr lang="en-US" sz="2500" kern="1200" dirty="0" smtClean="0"/>
            <a:t> </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Achievement and Attainment for</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protection and propagation of fish, shellfish, wildlife, and recreation (interim goal by 1983)</a:t>
          </a:r>
          <a:endParaRPr lang="en-US" sz="2500" kern="1200" dirty="0"/>
        </a:p>
        <a:p>
          <a:pPr marL="228600" lvl="1" indent="-228600" algn="l" defTabSz="1111250" rtl="0">
            <a:lnSpc>
              <a:spcPct val="90000"/>
            </a:lnSpc>
            <a:spcBef>
              <a:spcPct val="0"/>
            </a:spcBef>
            <a:spcAft>
              <a:spcPct val="20000"/>
            </a:spcAft>
            <a:buChar char="••"/>
          </a:pPr>
          <a:r>
            <a:rPr lang="en-US" sz="2500" i="1" kern="1200" dirty="0" smtClean="0"/>
            <a:t>Eliminate discharges</a:t>
          </a:r>
          <a:r>
            <a:rPr lang="en-US" sz="2500" kern="1200" dirty="0" smtClean="0"/>
            <a:t> into navigable waters (by 1985) </a:t>
          </a:r>
          <a:endParaRPr lang="en-US" sz="2500" kern="1200" dirty="0"/>
        </a:p>
      </dsp:txBody>
      <dsp:txXfrm>
        <a:off x="0" y="2759380"/>
        <a:ext cx="8396288" cy="19540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7041-B1AB-4E51-BA79-25F67501DF6A}">
      <dsp:nvSpPr>
        <dsp:cNvPr id="0" name=""/>
        <dsp:cNvSpPr/>
      </dsp:nvSpPr>
      <dsp:spPr>
        <a:xfrm>
          <a:off x="0" y="48150"/>
          <a:ext cx="7848600" cy="16321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kern="1200" dirty="0" smtClean="0"/>
            <a:t>The National Pollutant Discharge Elimination System (NPDES) Permit (the heart of the CWA)</a:t>
          </a:r>
          <a:endParaRPr lang="en-US" sz="3100" kern="1200" dirty="0"/>
        </a:p>
      </dsp:txBody>
      <dsp:txXfrm>
        <a:off x="79675" y="127825"/>
        <a:ext cx="7689250" cy="1472800"/>
      </dsp:txXfrm>
    </dsp:sp>
    <dsp:sp modelId="{AB7B3350-0CAD-491D-A3AD-3868AE9882B9}">
      <dsp:nvSpPr>
        <dsp:cNvPr id="0" name=""/>
        <dsp:cNvSpPr/>
      </dsp:nvSpPr>
      <dsp:spPr>
        <a:xfrm>
          <a:off x="0" y="1680300"/>
          <a:ext cx="7848600"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Promulgated a Regulatory Scheme for:</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Direct Discharges</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Indirect Discharges</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§301 CWA makes unlawful:</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Discharge of</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Any Pollutant</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From a Point Source</a:t>
          </a:r>
          <a:endParaRPr lang="en-US" sz="2400" kern="1200" dirty="0"/>
        </a:p>
        <a:p>
          <a:pPr marL="457200" lvl="2" indent="-228600" algn="l" defTabSz="1066800" rtl="0">
            <a:lnSpc>
              <a:spcPct val="90000"/>
            </a:lnSpc>
            <a:spcBef>
              <a:spcPct val="0"/>
            </a:spcBef>
            <a:spcAft>
              <a:spcPct val="20000"/>
            </a:spcAft>
            <a:buChar char="••"/>
          </a:pPr>
          <a:r>
            <a:rPr lang="en-US" sz="2400" kern="1200" dirty="0" smtClean="0"/>
            <a:t>By Any Person</a:t>
          </a:r>
          <a:endParaRPr lang="en-US" sz="2400" kern="1200" dirty="0"/>
        </a:p>
        <a:p>
          <a:pPr marL="228600" lvl="1" indent="-228600" algn="l" defTabSz="1066800" rtl="0">
            <a:lnSpc>
              <a:spcPct val="90000"/>
            </a:lnSpc>
            <a:spcBef>
              <a:spcPct val="0"/>
            </a:spcBef>
            <a:spcAft>
              <a:spcPct val="20000"/>
            </a:spcAft>
            <a:buChar char="••"/>
          </a:pPr>
          <a:endParaRPr lang="en-US" sz="2400" kern="1200" dirty="0"/>
        </a:p>
      </dsp:txBody>
      <dsp:txXfrm>
        <a:off x="0" y="1680300"/>
        <a:ext cx="7848600" cy="3529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9DEED-6EB3-4FC8-9B6D-5ADA501D56E6}">
      <dsp:nvSpPr>
        <dsp:cNvPr id="0" name=""/>
        <dsp:cNvSpPr/>
      </dsp:nvSpPr>
      <dsp:spPr>
        <a:xfrm>
          <a:off x="0" y="0"/>
          <a:ext cx="8229600" cy="50133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b="1" kern="1200" dirty="0" smtClean="0"/>
            <a:t>Environmental Law</a:t>
          </a:r>
          <a:endParaRPr lang="en-US" sz="6500" kern="1200" dirty="0"/>
        </a:p>
      </dsp:txBody>
      <dsp:txXfrm>
        <a:off x="0" y="0"/>
        <a:ext cx="8229600" cy="1503997"/>
      </dsp:txXfrm>
    </dsp:sp>
    <dsp:sp modelId="{32611F62-9CF2-4374-96FD-CF01CB81A365}">
      <dsp:nvSpPr>
        <dsp:cNvPr id="0" name=""/>
        <dsp:cNvSpPr/>
      </dsp:nvSpPr>
      <dsp:spPr>
        <a:xfrm>
          <a:off x="822960" y="1504915"/>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U.S. Constitution</a:t>
          </a:r>
          <a:endParaRPr lang="en-US" sz="1600" kern="1200" dirty="0"/>
        </a:p>
      </dsp:txBody>
      <dsp:txXfrm>
        <a:off x="833469" y="1515424"/>
        <a:ext cx="6562662" cy="337784"/>
      </dsp:txXfrm>
    </dsp:sp>
    <dsp:sp modelId="{AA43E50D-9F86-47D7-B05D-8FEACDA57630}">
      <dsp:nvSpPr>
        <dsp:cNvPr id="0" name=""/>
        <dsp:cNvSpPr/>
      </dsp:nvSpPr>
      <dsp:spPr>
        <a:xfrm>
          <a:off x="822960" y="1918918"/>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Treaties</a:t>
          </a:r>
          <a:endParaRPr lang="en-US" sz="1600" kern="1200" dirty="0"/>
        </a:p>
      </dsp:txBody>
      <dsp:txXfrm>
        <a:off x="833469" y="1929427"/>
        <a:ext cx="6562662" cy="337784"/>
      </dsp:txXfrm>
    </dsp:sp>
    <dsp:sp modelId="{29AC32F8-6250-49A1-9BA9-E14C3A96AE02}">
      <dsp:nvSpPr>
        <dsp:cNvPr id="0" name=""/>
        <dsp:cNvSpPr/>
      </dsp:nvSpPr>
      <dsp:spPr>
        <a:xfrm>
          <a:off x="822960" y="2332921"/>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Federal statutes</a:t>
          </a:r>
          <a:endParaRPr lang="en-US" sz="1600" kern="1200" dirty="0"/>
        </a:p>
      </dsp:txBody>
      <dsp:txXfrm>
        <a:off x="833469" y="2343430"/>
        <a:ext cx="6562662" cy="337784"/>
      </dsp:txXfrm>
    </dsp:sp>
    <dsp:sp modelId="{BDE72C60-6B73-4EFB-A1F3-A98ABDB05182}">
      <dsp:nvSpPr>
        <dsp:cNvPr id="0" name=""/>
        <dsp:cNvSpPr/>
      </dsp:nvSpPr>
      <dsp:spPr>
        <a:xfrm>
          <a:off x="822960" y="2746925"/>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Federal Regulations</a:t>
          </a:r>
          <a:endParaRPr lang="en-US" sz="1600" kern="1200" dirty="0"/>
        </a:p>
      </dsp:txBody>
      <dsp:txXfrm>
        <a:off x="833469" y="2757434"/>
        <a:ext cx="6562662" cy="337784"/>
      </dsp:txXfrm>
    </dsp:sp>
    <dsp:sp modelId="{609BB0D3-EB83-40FF-8F4B-CFE26BB2B381}">
      <dsp:nvSpPr>
        <dsp:cNvPr id="0" name=""/>
        <dsp:cNvSpPr/>
      </dsp:nvSpPr>
      <dsp:spPr>
        <a:xfrm>
          <a:off x="822960" y="3160928"/>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State statutes (State law is not necessarily subordinate to federal law)</a:t>
          </a:r>
          <a:endParaRPr lang="en-US" sz="1600" kern="1200" dirty="0"/>
        </a:p>
      </dsp:txBody>
      <dsp:txXfrm>
        <a:off x="833469" y="3171437"/>
        <a:ext cx="6562662" cy="337784"/>
      </dsp:txXfrm>
    </dsp:sp>
    <dsp:sp modelId="{D9D70205-0A27-4CDF-BB78-4822FA4E0EF4}">
      <dsp:nvSpPr>
        <dsp:cNvPr id="0" name=""/>
        <dsp:cNvSpPr/>
      </dsp:nvSpPr>
      <dsp:spPr>
        <a:xfrm>
          <a:off x="822960" y="3574931"/>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State regulations</a:t>
          </a:r>
          <a:endParaRPr lang="en-US" sz="1600" kern="1200" dirty="0"/>
        </a:p>
      </dsp:txBody>
      <dsp:txXfrm>
        <a:off x="833469" y="3585440"/>
        <a:ext cx="6562662" cy="337784"/>
      </dsp:txXfrm>
    </dsp:sp>
    <dsp:sp modelId="{76E99A92-2559-437C-B6D9-05F7267CC222}">
      <dsp:nvSpPr>
        <dsp:cNvPr id="0" name=""/>
        <dsp:cNvSpPr/>
      </dsp:nvSpPr>
      <dsp:spPr>
        <a:xfrm>
          <a:off x="822960" y="3988934"/>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Local (city/county) laws, ordinances, and regulations</a:t>
          </a:r>
          <a:endParaRPr lang="en-US" sz="1600" kern="1200" dirty="0"/>
        </a:p>
      </dsp:txBody>
      <dsp:txXfrm>
        <a:off x="833469" y="3999443"/>
        <a:ext cx="6562662" cy="337784"/>
      </dsp:txXfrm>
    </dsp:sp>
    <dsp:sp modelId="{9728D18B-D718-4EAD-ADA5-CCFF2793CB50}">
      <dsp:nvSpPr>
        <dsp:cNvPr id="0" name=""/>
        <dsp:cNvSpPr/>
      </dsp:nvSpPr>
      <dsp:spPr>
        <a:xfrm>
          <a:off x="822960" y="4402937"/>
          <a:ext cx="6583680" cy="358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Case law (with its own hierarchy)</a:t>
          </a:r>
          <a:endParaRPr lang="en-US" sz="1600" kern="1200" dirty="0"/>
        </a:p>
      </dsp:txBody>
      <dsp:txXfrm>
        <a:off x="833469" y="4413446"/>
        <a:ext cx="6562662" cy="3377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38062-A8A0-4DB9-A27B-F3A04738D2C1}">
      <dsp:nvSpPr>
        <dsp:cNvPr id="0" name=""/>
        <dsp:cNvSpPr/>
      </dsp:nvSpPr>
      <dsp:spPr>
        <a:xfrm>
          <a:off x="1013" y="71046"/>
          <a:ext cx="3954177" cy="237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t>Discharges are allowed but not outside of a permit</a:t>
          </a:r>
          <a:endParaRPr lang="en-US" sz="2000" kern="1200" dirty="0"/>
        </a:p>
      </dsp:txBody>
      <dsp:txXfrm>
        <a:off x="1013" y="71046"/>
        <a:ext cx="3954177" cy="2372506"/>
      </dsp:txXfrm>
    </dsp:sp>
    <dsp:sp modelId="{663D0B8E-3C9C-4DFB-B67F-A095B71640F4}">
      <dsp:nvSpPr>
        <dsp:cNvPr id="0" name=""/>
        <dsp:cNvSpPr/>
      </dsp:nvSpPr>
      <dsp:spPr>
        <a:xfrm>
          <a:off x="4350608" y="71046"/>
          <a:ext cx="3954177" cy="237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Statute and Regulations exclude from the permit requirements (NPDES exclusions):</a:t>
          </a:r>
          <a:endParaRPr lang="en-US" sz="2000" kern="1200" dirty="0"/>
        </a:p>
        <a:p>
          <a:pPr marL="171450" lvl="1" indent="-171450" algn="l" defTabSz="711200" rtl="0">
            <a:lnSpc>
              <a:spcPct val="90000"/>
            </a:lnSpc>
            <a:spcBef>
              <a:spcPct val="0"/>
            </a:spcBef>
            <a:spcAft>
              <a:spcPct val="15000"/>
            </a:spcAft>
            <a:buChar char="••"/>
          </a:pPr>
          <a:r>
            <a:rPr lang="en-US" sz="1600" kern="1200" dirty="0" smtClean="0"/>
            <a:t>Discharges from </a:t>
          </a:r>
          <a:r>
            <a:rPr lang="en-US" sz="1600" b="1" u="sng" kern="1200" dirty="0" smtClean="0"/>
            <a:t>Ships or Vessels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Discharges </a:t>
          </a:r>
          <a:r>
            <a:rPr lang="en-US" sz="1600" i="1" u="sng" kern="1200" dirty="0" smtClean="0"/>
            <a:t>into</a:t>
          </a:r>
          <a:r>
            <a:rPr lang="en-US" sz="1600" kern="1200" dirty="0" smtClean="0"/>
            <a:t> Privately Owned Treatment Works (</a:t>
          </a:r>
          <a:r>
            <a:rPr lang="en-US" sz="1600" b="1" u="sng" kern="1200" dirty="0" smtClean="0"/>
            <a:t>POTWs</a:t>
          </a:r>
          <a:r>
            <a:rPr lang="en-US" sz="1600" kern="1200" dirty="0" smtClean="0"/>
            <a:t>) that have an NPDES permit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Discharges from </a:t>
          </a:r>
          <a:r>
            <a:rPr lang="en-US" sz="1600" b="1" u="sng" kern="1200" dirty="0" smtClean="0"/>
            <a:t>Nonpoint sources</a:t>
          </a:r>
          <a:r>
            <a:rPr lang="en-US" sz="1600" kern="1200" dirty="0" smtClean="0"/>
            <a:t> </a:t>
          </a:r>
          <a:endParaRPr lang="en-US" sz="1600" kern="1200" dirty="0"/>
        </a:p>
      </dsp:txBody>
      <dsp:txXfrm>
        <a:off x="4350608" y="71046"/>
        <a:ext cx="3954177" cy="23725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7AEE6-FC19-4AC5-A57E-166FDB7DD04A}">
      <dsp:nvSpPr>
        <dsp:cNvPr id="0" name=""/>
        <dsp:cNvSpPr/>
      </dsp:nvSpPr>
      <dsp:spPr>
        <a:xfrm>
          <a:off x="0" y="15460"/>
          <a:ext cx="8396288"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kern="1200" dirty="0" smtClean="0"/>
            <a:t>Direct Discharge v. Indirect Discharge</a:t>
          </a:r>
          <a:endParaRPr lang="en-US" sz="2900" kern="1200" dirty="0"/>
        </a:p>
      </dsp:txBody>
      <dsp:txXfrm>
        <a:off x="33127" y="48587"/>
        <a:ext cx="8330034" cy="612346"/>
      </dsp:txXfrm>
    </dsp:sp>
    <dsp:sp modelId="{51C77367-3058-40ED-9D40-8FE8A48721AA}">
      <dsp:nvSpPr>
        <dsp:cNvPr id="0" name=""/>
        <dsp:cNvSpPr/>
      </dsp:nvSpPr>
      <dsp:spPr>
        <a:xfrm>
          <a:off x="0" y="694060"/>
          <a:ext cx="8396288"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u="sng" kern="1200" dirty="0" smtClean="0"/>
            <a:t>Direct Discharge-</a:t>
          </a:r>
          <a:r>
            <a:rPr lang="en-US" sz="2300" kern="1200" dirty="0" smtClean="0"/>
            <a:t> discharge into navigable waters of the United States</a:t>
          </a:r>
          <a:endParaRPr lang="en-US" sz="2300" kern="1200" dirty="0"/>
        </a:p>
        <a:p>
          <a:pPr marL="228600" lvl="1" indent="-228600" algn="l" defTabSz="1022350" rtl="0">
            <a:lnSpc>
              <a:spcPct val="90000"/>
            </a:lnSpc>
            <a:spcBef>
              <a:spcPct val="0"/>
            </a:spcBef>
            <a:spcAft>
              <a:spcPct val="20000"/>
            </a:spcAft>
            <a:buChar char="••"/>
          </a:pPr>
          <a:r>
            <a:rPr lang="en-US" sz="2300" u="sng" kern="1200" dirty="0" smtClean="0"/>
            <a:t>Indirect Discharge</a:t>
          </a:r>
          <a:r>
            <a:rPr lang="en-US" sz="2300" kern="1200" dirty="0" smtClean="0"/>
            <a:t>- discharge into Privately Owned Treatment Works (POTWs), treated, then discharged into Navigable Waters of the United States</a:t>
          </a:r>
          <a:endParaRPr lang="en-US" sz="2300" kern="1200" dirty="0"/>
        </a:p>
      </dsp:txBody>
      <dsp:txXfrm>
        <a:off x="0" y="694060"/>
        <a:ext cx="8396288" cy="1680840"/>
      </dsp:txXfrm>
    </dsp:sp>
    <dsp:sp modelId="{8E5DB91B-4377-4D03-ADF7-8C24F3B7CAB7}">
      <dsp:nvSpPr>
        <dsp:cNvPr id="0" name=""/>
        <dsp:cNvSpPr/>
      </dsp:nvSpPr>
      <dsp:spPr>
        <a:xfrm>
          <a:off x="0" y="2374900"/>
          <a:ext cx="8396288"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kern="1200" dirty="0" smtClean="0"/>
            <a:t>Point Source v. Non-point Source</a:t>
          </a:r>
          <a:endParaRPr lang="en-US" sz="2900" kern="1200" dirty="0"/>
        </a:p>
      </dsp:txBody>
      <dsp:txXfrm>
        <a:off x="33127" y="2408027"/>
        <a:ext cx="8330034" cy="612346"/>
      </dsp:txXfrm>
    </dsp:sp>
    <dsp:sp modelId="{B0D4360E-6E0D-4B81-940D-63142F1EF2ED}">
      <dsp:nvSpPr>
        <dsp:cNvPr id="0" name=""/>
        <dsp:cNvSpPr/>
      </dsp:nvSpPr>
      <dsp:spPr>
        <a:xfrm>
          <a:off x="0" y="3053500"/>
          <a:ext cx="8396288"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u="sng" kern="1200" dirty="0" smtClean="0"/>
            <a:t>Point Source Pollution</a:t>
          </a:r>
          <a:r>
            <a:rPr lang="en-US" sz="2300" kern="1200" dirty="0" smtClean="0"/>
            <a:t>- Pollution that can be traced to a particular conveyance (pipe)</a:t>
          </a:r>
          <a:endParaRPr lang="en-US" sz="2300" kern="1200" dirty="0"/>
        </a:p>
        <a:p>
          <a:pPr marL="228600" lvl="1" indent="-228600" algn="l" defTabSz="1022350" rtl="0">
            <a:lnSpc>
              <a:spcPct val="90000"/>
            </a:lnSpc>
            <a:spcBef>
              <a:spcPct val="0"/>
            </a:spcBef>
            <a:spcAft>
              <a:spcPct val="20000"/>
            </a:spcAft>
            <a:buChar char="••"/>
          </a:pPr>
          <a:r>
            <a:rPr lang="en-US" sz="2300" u="sng" kern="1200" dirty="0" smtClean="0"/>
            <a:t>Non-point Source Pollution</a:t>
          </a:r>
          <a:r>
            <a:rPr lang="en-US" sz="2300" kern="1200" dirty="0" smtClean="0"/>
            <a:t>- Pollution that can not be traced back to a particular conveyance because of it diffuse nature (water drainage from rain)</a:t>
          </a:r>
          <a:endParaRPr lang="en-US" sz="2300" kern="1200" dirty="0"/>
        </a:p>
      </dsp:txBody>
      <dsp:txXfrm>
        <a:off x="0" y="3053500"/>
        <a:ext cx="8396288" cy="16808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5EA7D-FB7A-4D99-8FE6-FB27450C4CAC}">
      <dsp:nvSpPr>
        <dsp:cNvPr id="0" name=""/>
        <dsp:cNvSpPr/>
      </dsp:nvSpPr>
      <dsp:spPr>
        <a:xfrm>
          <a:off x="0" y="110837"/>
          <a:ext cx="8001000" cy="538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0" kern="1200" dirty="0" smtClean="0"/>
            <a:t>Point Source</a:t>
          </a:r>
          <a:endParaRPr lang="en-US" sz="2300" b="0" kern="1200" dirty="0"/>
        </a:p>
      </dsp:txBody>
      <dsp:txXfrm>
        <a:off x="26273" y="137110"/>
        <a:ext cx="7948454" cy="485654"/>
      </dsp:txXfrm>
    </dsp:sp>
    <dsp:sp modelId="{D3B3D664-3148-4E98-877F-8EC320A57281}">
      <dsp:nvSpPr>
        <dsp:cNvPr id="0" name=""/>
        <dsp:cNvSpPr/>
      </dsp:nvSpPr>
      <dsp:spPr>
        <a:xfrm>
          <a:off x="0" y="649037"/>
          <a:ext cx="8001000" cy="22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Any discernible, confined, and discrete conveyance:</a:t>
          </a:r>
          <a:endParaRPr lang="en-US" sz="1800" kern="1200" dirty="0"/>
        </a:p>
        <a:p>
          <a:pPr marL="342900" lvl="2" indent="-171450" algn="l" defTabSz="800100" rtl="0">
            <a:lnSpc>
              <a:spcPct val="90000"/>
            </a:lnSpc>
            <a:spcBef>
              <a:spcPct val="0"/>
            </a:spcBef>
            <a:spcAft>
              <a:spcPct val="20000"/>
            </a:spcAft>
            <a:buChar char="••"/>
          </a:pPr>
          <a:r>
            <a:rPr lang="en-US" sz="1800" kern="1200" dirty="0" smtClean="0"/>
            <a:t>including, (but not limited to), any</a:t>
          </a:r>
          <a:endParaRPr lang="en-US" sz="1800" kern="1200" dirty="0"/>
        </a:p>
        <a:p>
          <a:pPr marL="342900" lvl="2" indent="-171450" algn="l" defTabSz="800100" rtl="0">
            <a:lnSpc>
              <a:spcPct val="90000"/>
            </a:lnSpc>
            <a:spcBef>
              <a:spcPct val="0"/>
            </a:spcBef>
            <a:spcAft>
              <a:spcPct val="20000"/>
            </a:spcAft>
            <a:buChar char="••"/>
          </a:pPr>
          <a:r>
            <a:rPr lang="en-US" sz="1800" kern="1200" dirty="0" smtClean="0"/>
            <a:t>pipe, ditch, channel, tunnel, </a:t>
          </a:r>
          <a:endParaRPr lang="en-US" sz="1800" kern="1200" dirty="0"/>
        </a:p>
        <a:p>
          <a:pPr marL="342900" lvl="2" indent="-171450" algn="l" defTabSz="800100" rtl="0">
            <a:lnSpc>
              <a:spcPct val="90000"/>
            </a:lnSpc>
            <a:spcBef>
              <a:spcPct val="0"/>
            </a:spcBef>
            <a:spcAft>
              <a:spcPct val="20000"/>
            </a:spcAft>
            <a:buChar char="••"/>
          </a:pPr>
          <a:r>
            <a:rPr lang="en-US" sz="1800" kern="1200" dirty="0" smtClean="0"/>
            <a:t>conduit, well, discrete fissure, container,</a:t>
          </a:r>
          <a:endParaRPr lang="en-US" sz="1800" kern="1200" dirty="0"/>
        </a:p>
        <a:p>
          <a:pPr marL="342900" lvl="2" indent="-171450" algn="l" defTabSz="800100" rtl="0">
            <a:lnSpc>
              <a:spcPct val="90000"/>
            </a:lnSpc>
            <a:spcBef>
              <a:spcPct val="0"/>
            </a:spcBef>
            <a:spcAft>
              <a:spcPct val="20000"/>
            </a:spcAft>
            <a:buChar char="••"/>
          </a:pPr>
          <a:r>
            <a:rPr lang="en-US" sz="1800" kern="1200" dirty="0" smtClean="0"/>
            <a:t>Rolling stock, concentrated animal feeding operation,</a:t>
          </a:r>
          <a:endParaRPr lang="en-US" sz="1800" kern="1200" dirty="0"/>
        </a:p>
        <a:p>
          <a:pPr marL="342900" lvl="2" indent="-171450" algn="l" defTabSz="800100" rtl="0">
            <a:lnSpc>
              <a:spcPct val="90000"/>
            </a:lnSpc>
            <a:spcBef>
              <a:spcPct val="0"/>
            </a:spcBef>
            <a:spcAft>
              <a:spcPct val="20000"/>
            </a:spcAft>
            <a:buChar char="••"/>
          </a:pPr>
          <a:r>
            <a:rPr lang="en-US" sz="1800" kern="1200" dirty="0" smtClean="0"/>
            <a:t>or vessel or floating craft ...  </a:t>
          </a:r>
          <a:endParaRPr lang="en-US" sz="1800" kern="1200" dirty="0"/>
        </a:p>
        <a:p>
          <a:pPr marL="171450" lvl="1" indent="-171450" algn="l" defTabSz="800100" rtl="0">
            <a:lnSpc>
              <a:spcPct val="90000"/>
            </a:lnSpc>
            <a:spcBef>
              <a:spcPct val="0"/>
            </a:spcBef>
            <a:spcAft>
              <a:spcPct val="20000"/>
            </a:spcAft>
            <a:buChar char="••"/>
          </a:pPr>
          <a:r>
            <a:rPr lang="en-US" sz="1800" i="1" kern="1200" dirty="0" smtClean="0"/>
            <a:t>Does not include agricultural storm water discharges and return flows from agricultural irrigation (politics!)</a:t>
          </a:r>
          <a:endParaRPr lang="en-US" sz="1800" kern="1200" dirty="0"/>
        </a:p>
      </dsp:txBody>
      <dsp:txXfrm>
        <a:off x="0" y="649037"/>
        <a:ext cx="8001000" cy="2285280"/>
      </dsp:txXfrm>
    </dsp:sp>
    <dsp:sp modelId="{027ADCCB-2A09-45D9-BE8A-E82D963E4000}">
      <dsp:nvSpPr>
        <dsp:cNvPr id="0" name=""/>
        <dsp:cNvSpPr/>
      </dsp:nvSpPr>
      <dsp:spPr>
        <a:xfrm>
          <a:off x="0" y="2934317"/>
          <a:ext cx="8001000" cy="538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0" kern="1200" dirty="0" smtClean="0"/>
            <a:t>Non-Point Source</a:t>
          </a:r>
          <a:endParaRPr lang="en-US" sz="2300" kern="1200" dirty="0"/>
        </a:p>
      </dsp:txBody>
      <dsp:txXfrm>
        <a:off x="26273" y="2960590"/>
        <a:ext cx="7948454" cy="485654"/>
      </dsp:txXfrm>
    </dsp:sp>
    <dsp:sp modelId="{06945E36-A64B-45E8-95D1-C471528A8D1E}">
      <dsp:nvSpPr>
        <dsp:cNvPr id="0" name=""/>
        <dsp:cNvSpPr/>
      </dsp:nvSpPr>
      <dsp:spPr>
        <a:xfrm>
          <a:off x="0" y="3472517"/>
          <a:ext cx="8001000"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Any diffuse source of pollutant discharge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Often the single largest remaining source of pollution</a:t>
          </a:r>
          <a:endParaRPr lang="en-US" sz="1800" kern="1200" dirty="0"/>
        </a:p>
        <a:p>
          <a:pPr marL="171450" lvl="1" indent="-171450" algn="l" defTabSz="800100" rtl="0">
            <a:lnSpc>
              <a:spcPct val="90000"/>
            </a:lnSpc>
            <a:spcBef>
              <a:spcPct val="0"/>
            </a:spcBef>
            <a:spcAft>
              <a:spcPct val="20000"/>
            </a:spcAft>
            <a:buChar char="••"/>
          </a:pPr>
          <a:r>
            <a:rPr lang="en-US" sz="1800" kern="1200" dirty="0" smtClean="0"/>
            <a:t>Regulation left mostly to states</a:t>
          </a:r>
          <a:endParaRPr lang="en-US" sz="1800" kern="1200" dirty="0"/>
        </a:p>
        <a:p>
          <a:pPr marL="342900" lvl="2" indent="-171450" algn="l" defTabSz="800100" rtl="0">
            <a:lnSpc>
              <a:spcPct val="90000"/>
            </a:lnSpc>
            <a:spcBef>
              <a:spcPct val="0"/>
            </a:spcBef>
            <a:spcAft>
              <a:spcPct val="20000"/>
            </a:spcAft>
            <a:buChar char="••"/>
          </a:pPr>
          <a:r>
            <a:rPr lang="en-US" sz="1800" i="1" kern="1200" dirty="0" smtClean="0"/>
            <a:t>see</a:t>
          </a:r>
          <a:r>
            <a:rPr lang="en-US" sz="1800" kern="1200" dirty="0" smtClean="0"/>
            <a:t> Coastal Zone Management Act</a:t>
          </a:r>
          <a:endParaRPr lang="en-US" sz="1800" kern="1200" dirty="0"/>
        </a:p>
      </dsp:txBody>
      <dsp:txXfrm>
        <a:off x="0" y="3472517"/>
        <a:ext cx="8001000" cy="11664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CD01A-7C68-43D9-91C9-0EB6BF976214}">
      <dsp:nvSpPr>
        <dsp:cNvPr id="0" name=""/>
        <dsp:cNvSpPr/>
      </dsp:nvSpPr>
      <dsp:spPr>
        <a:xfrm>
          <a:off x="0" y="13165"/>
          <a:ext cx="8396288" cy="725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Pollutant:</a:t>
          </a:r>
          <a:endParaRPr lang="en-US" sz="3100" kern="1200" dirty="0"/>
        </a:p>
      </dsp:txBody>
      <dsp:txXfrm>
        <a:off x="35411" y="48576"/>
        <a:ext cx="8325466" cy="654577"/>
      </dsp:txXfrm>
    </dsp:sp>
    <dsp:sp modelId="{68C6036C-4DF0-4A45-A45C-237AFEAF034B}">
      <dsp:nvSpPr>
        <dsp:cNvPr id="0" name=""/>
        <dsp:cNvSpPr/>
      </dsp:nvSpPr>
      <dsp:spPr>
        <a:xfrm>
          <a:off x="0" y="738565"/>
          <a:ext cx="8396288"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Dredged spoil, solid waste,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incinerator residue, sewage,  garbage,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sewage sludge, munitions, chemical wastes,</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biological materials, radioactive materials,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heat, wrecked or discarded equipment,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rock, sand, cellar dirt </a:t>
          </a:r>
          <a:endParaRPr lang="en-US" sz="2400" kern="1200" dirty="0"/>
        </a:p>
        <a:p>
          <a:pPr marL="228600" lvl="1" indent="-228600" algn="l" defTabSz="1066800" rtl="0">
            <a:lnSpc>
              <a:spcPct val="90000"/>
            </a:lnSpc>
            <a:spcBef>
              <a:spcPct val="0"/>
            </a:spcBef>
            <a:spcAft>
              <a:spcPct val="20000"/>
            </a:spcAft>
            <a:buChar char="••"/>
          </a:pPr>
          <a:r>
            <a:rPr lang="en-US" sz="2400" kern="1200" dirty="0" smtClean="0"/>
            <a:t>and industrial, municipal, and agricultural waste</a:t>
          </a:r>
          <a:endParaRPr lang="en-US" sz="2400" kern="1200" dirty="0"/>
        </a:p>
      </dsp:txBody>
      <dsp:txXfrm>
        <a:off x="0" y="738565"/>
        <a:ext cx="8396288" cy="2759309"/>
      </dsp:txXfrm>
    </dsp:sp>
    <dsp:sp modelId="{5F282D9E-935C-4877-B739-DB5D0CE322D4}">
      <dsp:nvSpPr>
        <dsp:cNvPr id="0" name=""/>
        <dsp:cNvSpPr/>
      </dsp:nvSpPr>
      <dsp:spPr>
        <a:xfrm>
          <a:off x="0" y="3497875"/>
          <a:ext cx="8396288" cy="725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The term does not include ... </a:t>
          </a:r>
          <a:endParaRPr lang="en-US" sz="3100" kern="1200" dirty="0"/>
        </a:p>
      </dsp:txBody>
      <dsp:txXfrm>
        <a:off x="35411" y="3533286"/>
        <a:ext cx="8325466" cy="654577"/>
      </dsp:txXfrm>
    </dsp:sp>
    <dsp:sp modelId="{EDCECFF7-2007-43DE-BEA2-C3AC01532461}">
      <dsp:nvSpPr>
        <dsp:cNvPr id="0" name=""/>
        <dsp:cNvSpPr/>
      </dsp:nvSpPr>
      <dsp:spPr>
        <a:xfrm>
          <a:off x="0" y="4223275"/>
          <a:ext cx="8396288"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...‘sewage from vessels’</a:t>
          </a:r>
          <a:endParaRPr lang="en-US" sz="2400" kern="1200" dirty="0"/>
        </a:p>
      </dsp:txBody>
      <dsp:txXfrm>
        <a:off x="0" y="4223275"/>
        <a:ext cx="8396288" cy="5133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AC41-1C51-4857-96A0-5FE24F9B2431}">
      <dsp:nvSpPr>
        <dsp:cNvPr id="0" name=""/>
        <dsp:cNvSpPr/>
      </dsp:nvSpPr>
      <dsp:spPr>
        <a:xfrm>
          <a:off x="0" y="3541"/>
          <a:ext cx="5181600" cy="6902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t>Of the following Incidents when could the USCG assert CWA jurisdiction and authority?</a:t>
          </a:r>
          <a:endParaRPr lang="en-US" sz="1900" kern="1200" dirty="0"/>
        </a:p>
      </dsp:txBody>
      <dsp:txXfrm>
        <a:off x="0" y="3541"/>
        <a:ext cx="5181600" cy="690210"/>
      </dsp:txXfrm>
    </dsp:sp>
    <dsp:sp modelId="{6D4E127F-2BF2-4A10-96DD-E07A32316879}">
      <dsp:nvSpPr>
        <dsp:cNvPr id="0" name=""/>
        <dsp:cNvSpPr/>
      </dsp:nvSpPr>
      <dsp:spPr>
        <a:xfrm>
          <a:off x="0" y="693751"/>
          <a:ext cx="5181600" cy="43810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An accident involving a semi-tanker truck occurs on an interstate overpass, discharging over 100 gallons from the trucks saddle tanks, but does not reach the waterway. </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 vessel has been abandoned on a beach with less than 10 gallons on board.</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 bread truck delivery man falls asleep at the wheel and ends up in a tidally influenced lagoon, a light sheen has been reported.</a:t>
          </a:r>
          <a:endParaRPr lang="en-US" sz="1900" kern="1200" dirty="0"/>
        </a:p>
        <a:p>
          <a:pPr marL="171450" lvl="1" indent="-171450" algn="l" defTabSz="844550" rtl="0">
            <a:lnSpc>
              <a:spcPct val="90000"/>
            </a:lnSpc>
            <a:spcBef>
              <a:spcPct val="0"/>
            </a:spcBef>
            <a:spcAft>
              <a:spcPct val="15000"/>
            </a:spcAft>
            <a:buChar char="••"/>
          </a:pPr>
          <a:r>
            <a:rPr lang="en-US" sz="1900" kern="1200" dirty="0" smtClean="0"/>
            <a:t>Well within EPA’s inland zone, a Shell Corp. tank farm secondary containment failed following an emergency pipeline shutdown, the fuel threatens a nearby stream that eventually feeds a tidally influenced waterway.</a:t>
          </a:r>
          <a:endParaRPr lang="en-US" sz="1900" kern="1200" dirty="0"/>
        </a:p>
      </dsp:txBody>
      <dsp:txXfrm>
        <a:off x="0" y="693751"/>
        <a:ext cx="5181600" cy="438101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226B3-EB89-4FE0-8256-D508C1E5C45A}">
      <dsp:nvSpPr>
        <dsp:cNvPr id="0" name=""/>
        <dsp:cNvSpPr/>
      </dsp:nvSpPr>
      <dsp:spPr>
        <a:xfrm>
          <a:off x="0" y="38099"/>
          <a:ext cx="8077200" cy="702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Removal Provisions</a:t>
          </a:r>
          <a:endParaRPr lang="en-US" sz="3000" kern="1200" dirty="0"/>
        </a:p>
      </dsp:txBody>
      <dsp:txXfrm>
        <a:off x="34269" y="72368"/>
        <a:ext cx="8008662" cy="633462"/>
      </dsp:txXfrm>
    </dsp:sp>
    <dsp:sp modelId="{4BD30850-3A6E-4B86-A3B5-D035FF424BEB}">
      <dsp:nvSpPr>
        <dsp:cNvPr id="0" name=""/>
        <dsp:cNvSpPr/>
      </dsp:nvSpPr>
      <dsp:spPr>
        <a:xfrm>
          <a:off x="0" y="740099"/>
          <a:ext cx="8077200" cy="409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Authority to respond to any ‘discharge’ of a recoverable amount of petroleum</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FOSC-R should use common sense and evaluate costs of response versus mitigation of damage to environment</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Remember goal of CWA was zero discharges by 1985</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Any discharged petroleum is a problem and shall be evaluated by CG for removal and enforcement</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Environmental Response shall include: notification, investigation, clean-up, cost documentation, &amp; enforcement</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Administrative Orders shall be used when directing RP to conduct any removal action</a:t>
          </a:r>
          <a:endParaRPr lang="en-US" sz="2300" kern="1200" dirty="0"/>
        </a:p>
      </dsp:txBody>
      <dsp:txXfrm>
        <a:off x="0" y="740099"/>
        <a:ext cx="8077200" cy="4098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73610-BF55-4B61-9708-7FF0CBE71D2B}">
      <dsp:nvSpPr>
        <dsp:cNvPr id="0" name=""/>
        <dsp:cNvSpPr/>
      </dsp:nvSpPr>
      <dsp:spPr>
        <a:xfrm>
          <a:off x="0" y="156579"/>
          <a:ext cx="8396288" cy="561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Liability Scheme</a:t>
          </a:r>
          <a:endParaRPr lang="en-US" sz="2400" kern="1200" dirty="0"/>
        </a:p>
      </dsp:txBody>
      <dsp:txXfrm>
        <a:off x="27415" y="183994"/>
        <a:ext cx="8341458" cy="506769"/>
      </dsp:txXfrm>
    </dsp:sp>
    <dsp:sp modelId="{1CD9406F-D044-4439-B054-83097A3FF255}">
      <dsp:nvSpPr>
        <dsp:cNvPr id="0" name=""/>
        <dsp:cNvSpPr/>
      </dsp:nvSpPr>
      <dsp:spPr>
        <a:xfrm>
          <a:off x="0" y="718179"/>
          <a:ext cx="8396288"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Responsible Party (i.e. Owner and/or Operator) liable for any spill that occurs from facility or vessel under their control</a:t>
          </a:r>
          <a:endParaRPr lang="en-US" sz="1900" kern="1200" dirty="0"/>
        </a:p>
        <a:p>
          <a:pPr marL="171450" lvl="1" indent="-171450" algn="l" defTabSz="844550" rtl="0">
            <a:lnSpc>
              <a:spcPct val="90000"/>
            </a:lnSpc>
            <a:spcBef>
              <a:spcPct val="0"/>
            </a:spcBef>
            <a:spcAft>
              <a:spcPct val="20000"/>
            </a:spcAft>
            <a:buChar char="••"/>
          </a:pPr>
          <a:r>
            <a:rPr lang="en-US" sz="1900" kern="1200" dirty="0" smtClean="0"/>
            <a:t>CWA/OPA-90 is a no-fault statute in terms of liability:</a:t>
          </a:r>
          <a:endParaRPr lang="en-US" sz="1900" kern="1200" dirty="0"/>
        </a:p>
        <a:p>
          <a:pPr marL="342900" lvl="2" indent="-171450" algn="l" defTabSz="844550" rtl="0">
            <a:lnSpc>
              <a:spcPct val="90000"/>
            </a:lnSpc>
            <a:spcBef>
              <a:spcPct val="0"/>
            </a:spcBef>
            <a:spcAft>
              <a:spcPct val="20000"/>
            </a:spcAft>
            <a:buChar char="••"/>
          </a:pPr>
          <a:r>
            <a:rPr lang="en-US" sz="1900" kern="1200" dirty="0" smtClean="0"/>
            <a:t>It doesn’t matter that it was an accident!</a:t>
          </a:r>
          <a:endParaRPr lang="en-US" sz="1900" kern="1200" dirty="0"/>
        </a:p>
        <a:p>
          <a:pPr marL="342900" lvl="2" indent="-171450" algn="l" defTabSz="844550" rtl="0">
            <a:lnSpc>
              <a:spcPct val="90000"/>
            </a:lnSpc>
            <a:spcBef>
              <a:spcPct val="0"/>
            </a:spcBef>
            <a:spcAft>
              <a:spcPct val="20000"/>
            </a:spcAft>
            <a:buChar char="••"/>
          </a:pPr>
          <a:r>
            <a:rPr lang="en-US" sz="1900" kern="1200" dirty="0" smtClean="0"/>
            <a:t>It doesn’t matter that it was not their fault!</a:t>
          </a:r>
          <a:endParaRPr lang="en-US" sz="1900" kern="1200" dirty="0"/>
        </a:p>
        <a:p>
          <a:pPr marL="342900" lvl="2" indent="-171450" algn="l" defTabSz="844550" rtl="0">
            <a:lnSpc>
              <a:spcPct val="90000"/>
            </a:lnSpc>
            <a:spcBef>
              <a:spcPct val="0"/>
            </a:spcBef>
            <a:spcAft>
              <a:spcPct val="20000"/>
            </a:spcAft>
            <a:buChar char="••"/>
          </a:pPr>
          <a:r>
            <a:rPr lang="en-US" sz="1900" kern="1200" dirty="0" smtClean="0"/>
            <a:t>It doesn’t matter that they didn’t know that a discharge was illegal!</a:t>
          </a:r>
          <a:endParaRPr lang="en-US" sz="1900" kern="1200" dirty="0"/>
        </a:p>
        <a:p>
          <a:pPr marL="342900" lvl="2" indent="-171450" algn="l" defTabSz="844550" rtl="0">
            <a:lnSpc>
              <a:spcPct val="90000"/>
            </a:lnSpc>
            <a:spcBef>
              <a:spcPct val="0"/>
            </a:spcBef>
            <a:spcAft>
              <a:spcPct val="20000"/>
            </a:spcAft>
            <a:buChar char="••"/>
          </a:pPr>
          <a:r>
            <a:rPr lang="en-US" sz="1900" kern="1200" dirty="0" smtClean="0"/>
            <a:t>It doesn’t matter that they responded quickly </a:t>
          </a:r>
          <a:endParaRPr lang="en-US" sz="1900" kern="1200" dirty="0"/>
        </a:p>
        <a:p>
          <a:pPr marL="171450" lvl="1" indent="-171450" algn="l" defTabSz="844550" rtl="0">
            <a:lnSpc>
              <a:spcPct val="90000"/>
            </a:lnSpc>
            <a:spcBef>
              <a:spcPct val="0"/>
            </a:spcBef>
            <a:spcAft>
              <a:spcPct val="20000"/>
            </a:spcAft>
            <a:buChar char="••"/>
          </a:pPr>
          <a:r>
            <a:rPr lang="en-US" sz="1900" kern="1200" dirty="0" smtClean="0"/>
            <a:t>The above items can contribute to the decision of potential enforcement action (administrative, civil, criminal and/or federal, state, or municipal)</a:t>
          </a:r>
          <a:endParaRPr lang="en-US" sz="1900" kern="1200" dirty="0"/>
        </a:p>
        <a:p>
          <a:pPr marL="171450" lvl="1" indent="-171450" algn="l" defTabSz="844550" rtl="0">
            <a:lnSpc>
              <a:spcPct val="90000"/>
            </a:lnSpc>
            <a:spcBef>
              <a:spcPct val="0"/>
            </a:spcBef>
            <a:spcAft>
              <a:spcPct val="20000"/>
            </a:spcAft>
            <a:buChar char="••"/>
          </a:pPr>
          <a:r>
            <a:rPr lang="en-US" sz="1900" kern="1200" dirty="0" smtClean="0"/>
            <a:t>Petroleum exclusion prevents CERCLA liability </a:t>
          </a:r>
          <a:endParaRPr lang="en-US" sz="1900" kern="1200" dirty="0"/>
        </a:p>
        <a:p>
          <a:pPr marL="171450" lvl="1" indent="-171450" algn="l" defTabSz="844550" rtl="0">
            <a:lnSpc>
              <a:spcPct val="90000"/>
            </a:lnSpc>
            <a:spcBef>
              <a:spcPct val="0"/>
            </a:spcBef>
            <a:spcAft>
              <a:spcPct val="20000"/>
            </a:spcAft>
            <a:buChar char="••"/>
          </a:pPr>
          <a:r>
            <a:rPr lang="en-US" sz="1900" kern="1200" dirty="0" smtClean="0"/>
            <a:t>CG responders must investigate each spill thoroughly for cost recovery purposes</a:t>
          </a:r>
          <a:endParaRPr lang="en-US" sz="1900" kern="1200" dirty="0"/>
        </a:p>
        <a:p>
          <a:pPr marL="171450" lvl="1" indent="-171450" algn="l" defTabSz="844550" rtl="0">
            <a:lnSpc>
              <a:spcPct val="90000"/>
            </a:lnSpc>
            <a:spcBef>
              <a:spcPct val="0"/>
            </a:spcBef>
            <a:spcAft>
              <a:spcPct val="20000"/>
            </a:spcAft>
            <a:buChar char="••"/>
          </a:pPr>
          <a:r>
            <a:rPr lang="en-US" sz="1900" kern="1200" dirty="0" smtClean="0"/>
            <a:t>PIs/FOSC-R should not confuse cost recovery for enforcement</a:t>
          </a:r>
          <a:endParaRPr lang="en-US" sz="1900" kern="1200" dirty="0"/>
        </a:p>
      </dsp:txBody>
      <dsp:txXfrm>
        <a:off x="0" y="718179"/>
        <a:ext cx="8396288" cy="38750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8B9E3-27D3-4881-A5EE-3FF82B773752}">
      <dsp:nvSpPr>
        <dsp:cNvPr id="0" name=""/>
        <dsp:cNvSpPr/>
      </dsp:nvSpPr>
      <dsp:spPr>
        <a:xfrm>
          <a:off x="0" y="19487"/>
          <a:ext cx="8396288" cy="702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dirty="0" smtClean="0"/>
            <a:t>Military Vessel Discharges (UNDS)</a:t>
          </a:r>
          <a:endParaRPr lang="en-US" sz="3000" kern="1200" dirty="0"/>
        </a:p>
      </dsp:txBody>
      <dsp:txXfrm>
        <a:off x="34269" y="53756"/>
        <a:ext cx="8327750" cy="633462"/>
      </dsp:txXfrm>
    </dsp:sp>
    <dsp:sp modelId="{A6029EAE-3F09-4672-9331-90DD5C722851}">
      <dsp:nvSpPr>
        <dsp:cNvPr id="0" name=""/>
        <dsp:cNvSpPr/>
      </dsp:nvSpPr>
      <dsp:spPr>
        <a:xfrm>
          <a:off x="0" y="721487"/>
          <a:ext cx="8396288" cy="254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Uniform National Discharge Standards (§ 312) - preempt state standards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Incidental discharges from “vessels of the Armed Forces”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Will require marine pollution control devices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Joint DOD (USN)/EPA rulemaking</a:t>
          </a:r>
          <a:endParaRPr lang="en-US" sz="2300" kern="1200" dirty="0"/>
        </a:p>
        <a:p>
          <a:pPr marL="228600" lvl="1" indent="-228600" algn="l" defTabSz="1022350" rtl="0">
            <a:lnSpc>
              <a:spcPct val="90000"/>
            </a:lnSpc>
            <a:spcBef>
              <a:spcPct val="0"/>
            </a:spcBef>
            <a:spcAft>
              <a:spcPct val="20000"/>
            </a:spcAft>
            <a:buChar char="••"/>
          </a:pPr>
          <a:r>
            <a:rPr lang="en-US" sz="2300" kern="1200" dirty="0" smtClean="0">
              <a:hlinkClick xmlns:r="http://schemas.openxmlformats.org/officeDocument/2006/relationships" r:id="rId1"/>
            </a:rPr>
            <a:t>www.epa.gov/ost/rules/UNDS/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unds.bah.com (official site -no www)</a:t>
          </a:r>
          <a:endParaRPr lang="en-US" sz="2300" kern="1200" dirty="0"/>
        </a:p>
      </dsp:txBody>
      <dsp:txXfrm>
        <a:off x="0" y="721487"/>
        <a:ext cx="8396288" cy="2546100"/>
      </dsp:txXfrm>
    </dsp:sp>
    <dsp:sp modelId="{02958CFA-D9EB-4CA2-B5C2-ACD01AED10DC}">
      <dsp:nvSpPr>
        <dsp:cNvPr id="0" name=""/>
        <dsp:cNvSpPr/>
      </dsp:nvSpPr>
      <dsp:spPr>
        <a:xfrm>
          <a:off x="0" y="3267587"/>
          <a:ext cx="8396288" cy="702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dirty="0" smtClean="0"/>
            <a:t>Other Discharges</a:t>
          </a:r>
          <a:endParaRPr lang="en-US" sz="3000" kern="1200" dirty="0"/>
        </a:p>
      </dsp:txBody>
      <dsp:txXfrm>
        <a:off x="34269" y="3301856"/>
        <a:ext cx="8327750" cy="633462"/>
      </dsp:txXfrm>
    </dsp:sp>
    <dsp:sp modelId="{CE065E9F-7F67-4069-A3A6-CD7297FDF84F}">
      <dsp:nvSpPr>
        <dsp:cNvPr id="0" name=""/>
        <dsp:cNvSpPr/>
      </dsp:nvSpPr>
      <dsp:spPr>
        <a:xfrm>
          <a:off x="0" y="3969587"/>
          <a:ext cx="8396288"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Sewage?</a:t>
          </a:r>
          <a:endParaRPr lang="en-US" sz="2300" kern="1200" dirty="0"/>
        </a:p>
        <a:p>
          <a:pPr marL="228600" lvl="1" indent="-228600" algn="l" defTabSz="1022350" rtl="0">
            <a:lnSpc>
              <a:spcPct val="90000"/>
            </a:lnSpc>
            <a:spcBef>
              <a:spcPct val="0"/>
            </a:spcBef>
            <a:spcAft>
              <a:spcPct val="20000"/>
            </a:spcAft>
            <a:buChar char="••"/>
          </a:pPr>
          <a:r>
            <a:rPr lang="en-US" sz="2300" b="0" kern="1200" smtClean="0"/>
            <a:t>Greywater</a:t>
          </a:r>
          <a:endParaRPr lang="en-US" sz="2300" kern="1200" dirty="0"/>
        </a:p>
      </dsp:txBody>
      <dsp:txXfrm>
        <a:off x="0" y="3969587"/>
        <a:ext cx="8396288" cy="7607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2A5E-C2A5-4D94-A888-9C92BD60456D}">
      <dsp:nvSpPr>
        <dsp:cNvPr id="0" name=""/>
        <dsp:cNvSpPr/>
      </dsp:nvSpPr>
      <dsp:spPr>
        <a:xfrm>
          <a:off x="0" y="191950"/>
          <a:ext cx="8396288" cy="702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1.6  Identify the phases of </a:t>
          </a:r>
          <a:r>
            <a:rPr lang="en-US" sz="3000" b="1" kern="1200" dirty="0" err="1" smtClean="0"/>
            <a:t>Haz</a:t>
          </a:r>
          <a:r>
            <a:rPr lang="en-US" sz="3000" b="1" kern="1200" dirty="0" smtClean="0"/>
            <a:t>-Sub incident</a:t>
          </a:r>
          <a:endParaRPr lang="en-US" sz="3000" kern="1200" dirty="0"/>
        </a:p>
      </dsp:txBody>
      <dsp:txXfrm>
        <a:off x="34269" y="226219"/>
        <a:ext cx="8327750" cy="633462"/>
      </dsp:txXfrm>
    </dsp:sp>
    <dsp:sp modelId="{37859868-AAAE-4D08-B24D-CB013E1384B8}">
      <dsp:nvSpPr>
        <dsp:cNvPr id="0" name=""/>
        <dsp:cNvSpPr/>
      </dsp:nvSpPr>
      <dsp:spPr>
        <a:xfrm>
          <a:off x="0" y="893950"/>
          <a:ext cx="8396288" cy="36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Phase I - Discovery and Notification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II - Removal Site Evaluation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III - Removal Action</a:t>
          </a:r>
          <a:endParaRPr lang="en-US" sz="2300" kern="1200" dirty="0"/>
        </a:p>
        <a:p>
          <a:pPr marL="457200" lvl="2" indent="-228600" algn="l" defTabSz="1022350" rtl="0">
            <a:lnSpc>
              <a:spcPct val="90000"/>
            </a:lnSpc>
            <a:spcBef>
              <a:spcPct val="0"/>
            </a:spcBef>
            <a:spcAft>
              <a:spcPct val="20000"/>
            </a:spcAft>
            <a:buChar char="••"/>
          </a:pPr>
          <a:r>
            <a:rPr lang="en-US" sz="2300" kern="1200" dirty="0" smtClean="0"/>
            <a:t>Read: 2-C-1 &amp; -2  pg. 2-2</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IV - Remedial Site Evaluation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V - Establishing Remedial Priorities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VI - Remedial Investigation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VII - Remedial Action</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Phase VIII - Procedures for Planning and Implementing Off-site Response Actions</a:t>
          </a:r>
          <a:endParaRPr lang="en-US" sz="2300" kern="1200" dirty="0"/>
        </a:p>
      </dsp:txBody>
      <dsp:txXfrm>
        <a:off x="0" y="893950"/>
        <a:ext cx="8396288" cy="36639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1E69-7208-41DD-9897-3A8788D8F365}">
      <dsp:nvSpPr>
        <dsp:cNvPr id="0" name=""/>
        <dsp:cNvSpPr/>
      </dsp:nvSpPr>
      <dsp:spPr>
        <a:xfrm>
          <a:off x="0" y="0"/>
          <a:ext cx="8396288" cy="1531620"/>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b="1" kern="1200" dirty="0" smtClean="0"/>
            <a:t>1.6 CERCLA Responses</a:t>
          </a:r>
          <a:endParaRPr lang="en-US" sz="5500" kern="1200" dirty="0"/>
        </a:p>
      </dsp:txBody>
      <dsp:txXfrm>
        <a:off x="0" y="0"/>
        <a:ext cx="8396288" cy="1531620"/>
      </dsp:txXfrm>
    </dsp:sp>
    <dsp:sp modelId="{0AD6650B-8DB3-4134-AD20-687FF55A5040}">
      <dsp:nvSpPr>
        <dsp:cNvPr id="0" name=""/>
        <dsp:cNvSpPr/>
      </dsp:nvSpPr>
      <dsp:spPr>
        <a:xfrm>
          <a:off x="0" y="1531620"/>
          <a:ext cx="4198143" cy="3216402"/>
        </a:xfrm>
        <a:prstGeom prst="rect">
          <a:avLst/>
        </a:prstGeom>
        <a:solidFill>
          <a:schemeClr val="accent1">
            <a:hueOff val="0"/>
            <a:satOff val="0"/>
            <a:lumOff val="0"/>
            <a:alphaOff val="0"/>
          </a:schemeClr>
        </a:soli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The CERCLA Paradigm</a:t>
          </a:r>
          <a:endParaRPr lang="en-US" sz="2200" kern="1200" dirty="0"/>
        </a:p>
        <a:p>
          <a:pPr marL="171450" lvl="1" indent="-171450" algn="l" defTabSz="755650" rtl="0">
            <a:lnSpc>
              <a:spcPct val="90000"/>
            </a:lnSpc>
            <a:spcBef>
              <a:spcPct val="0"/>
            </a:spcBef>
            <a:spcAft>
              <a:spcPct val="15000"/>
            </a:spcAft>
            <a:buChar char="••"/>
          </a:pPr>
          <a:r>
            <a:rPr lang="en-US" sz="1700" kern="1200" dirty="0" smtClean="0"/>
            <a:t>Inactive hazardous waste sites &amp; intended to complement RCRA</a:t>
          </a:r>
          <a:endParaRPr lang="en-US" sz="1700" kern="1200" dirty="0"/>
        </a:p>
        <a:p>
          <a:pPr marL="171450" lvl="1" indent="-171450" algn="l" defTabSz="755650" rtl="0">
            <a:lnSpc>
              <a:spcPct val="90000"/>
            </a:lnSpc>
            <a:spcBef>
              <a:spcPct val="0"/>
            </a:spcBef>
            <a:spcAft>
              <a:spcPct val="15000"/>
            </a:spcAft>
            <a:buChar char="••"/>
          </a:pPr>
          <a:r>
            <a:rPr lang="en-US" sz="1700" kern="1200" dirty="0" smtClean="0"/>
            <a:t>Legally complex statute</a:t>
          </a:r>
          <a:endParaRPr lang="en-US" sz="1700" kern="1200" dirty="0"/>
        </a:p>
        <a:p>
          <a:pPr marL="171450" lvl="1" indent="-171450" algn="l" defTabSz="755650" rtl="0">
            <a:lnSpc>
              <a:spcPct val="90000"/>
            </a:lnSpc>
            <a:spcBef>
              <a:spcPct val="0"/>
            </a:spcBef>
            <a:spcAft>
              <a:spcPct val="15000"/>
            </a:spcAft>
            <a:buChar char="••"/>
          </a:pPr>
          <a:r>
            <a:rPr lang="en-US" sz="1700" kern="1200" dirty="0" smtClean="0"/>
            <a:t>Comprehensive method of addressing hazardous-waste sites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Contains unprecedented enforcement and liability provisions</a:t>
          </a:r>
          <a:endParaRPr lang="en-US" sz="1700" kern="1200" dirty="0"/>
        </a:p>
      </dsp:txBody>
      <dsp:txXfrm>
        <a:off x="0" y="1531620"/>
        <a:ext cx="4198143" cy="3216402"/>
      </dsp:txXfrm>
    </dsp:sp>
    <dsp:sp modelId="{4009B2A9-8835-4652-91EC-D230883A5BC6}">
      <dsp:nvSpPr>
        <dsp:cNvPr id="0" name=""/>
        <dsp:cNvSpPr/>
      </dsp:nvSpPr>
      <dsp:spPr>
        <a:xfrm>
          <a:off x="4198144" y="1531620"/>
          <a:ext cx="4198143" cy="3216402"/>
        </a:xfrm>
        <a:prstGeom prst="rect">
          <a:avLst/>
        </a:prstGeom>
        <a:solidFill>
          <a:schemeClr val="accent1">
            <a:hueOff val="0"/>
            <a:satOff val="0"/>
            <a:lumOff val="0"/>
            <a:alphaOff val="0"/>
          </a:schemeClr>
        </a:soli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EPA Title III List of Lists (read: 3-C-4)</a:t>
          </a:r>
          <a:endParaRPr lang="en-US" sz="2200" kern="1200" dirty="0"/>
        </a:p>
        <a:p>
          <a:pPr marL="171450" lvl="1" indent="-171450" algn="l" defTabSz="755650" rtl="0">
            <a:lnSpc>
              <a:spcPct val="90000"/>
            </a:lnSpc>
            <a:spcBef>
              <a:spcPct val="0"/>
            </a:spcBef>
            <a:spcAft>
              <a:spcPct val="15000"/>
            </a:spcAft>
            <a:buChar char="••"/>
          </a:pPr>
          <a:r>
            <a:rPr lang="en-US" sz="1700" kern="1200" dirty="0" smtClean="0"/>
            <a:t>CERCLA hazardous substances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RCRA hazardous wastes (more on this later)</a:t>
          </a:r>
          <a:endParaRPr lang="en-US" sz="1700" kern="1200" dirty="0"/>
        </a:p>
        <a:p>
          <a:pPr marL="171450" lvl="1" indent="-171450" algn="l" defTabSz="755650" rtl="0">
            <a:lnSpc>
              <a:spcPct val="90000"/>
            </a:lnSpc>
            <a:spcBef>
              <a:spcPct val="0"/>
            </a:spcBef>
            <a:spcAft>
              <a:spcPct val="15000"/>
            </a:spcAft>
            <a:buChar char="••"/>
          </a:pPr>
          <a:r>
            <a:rPr lang="en-US" sz="1700" kern="1200" dirty="0" err="1" smtClean="0"/>
            <a:t>Haz</a:t>
          </a:r>
          <a:r>
            <a:rPr lang="en-US" sz="1700" kern="1200" dirty="0" smtClean="0"/>
            <a:t>-substances &amp; toxic pollutants under CWA</a:t>
          </a:r>
          <a:endParaRPr lang="en-US" sz="1700" kern="1200" dirty="0"/>
        </a:p>
        <a:p>
          <a:pPr marL="171450" lvl="1" indent="-171450" algn="l" defTabSz="755650" rtl="0">
            <a:lnSpc>
              <a:spcPct val="90000"/>
            </a:lnSpc>
            <a:spcBef>
              <a:spcPct val="0"/>
            </a:spcBef>
            <a:spcAft>
              <a:spcPct val="15000"/>
            </a:spcAft>
            <a:buChar char="••"/>
          </a:pPr>
          <a:r>
            <a:rPr lang="en-US" sz="1700" kern="1200" dirty="0" smtClean="0"/>
            <a:t>Hazardous air pollutants under CAA</a:t>
          </a:r>
          <a:endParaRPr lang="en-US" sz="1700" kern="1200" dirty="0"/>
        </a:p>
        <a:p>
          <a:pPr marL="171450" lvl="1" indent="-171450" algn="l" defTabSz="755650" rtl="0">
            <a:lnSpc>
              <a:spcPct val="90000"/>
            </a:lnSpc>
            <a:spcBef>
              <a:spcPct val="0"/>
            </a:spcBef>
            <a:spcAft>
              <a:spcPct val="15000"/>
            </a:spcAft>
            <a:buChar char="••"/>
          </a:pPr>
          <a:r>
            <a:rPr lang="en-US" sz="1700" kern="1200" dirty="0" smtClean="0"/>
            <a:t>Imminently hazardous substances under TSCA</a:t>
          </a:r>
          <a:endParaRPr lang="en-US" sz="1700" kern="1200" dirty="0"/>
        </a:p>
        <a:p>
          <a:pPr marL="171450" lvl="1" indent="-171450" algn="l" defTabSz="755650" rtl="0">
            <a:lnSpc>
              <a:spcPct val="90000"/>
            </a:lnSpc>
            <a:spcBef>
              <a:spcPct val="0"/>
            </a:spcBef>
            <a:spcAft>
              <a:spcPct val="15000"/>
            </a:spcAft>
            <a:buChar char="••"/>
          </a:pPr>
          <a:r>
            <a:rPr lang="en-US" sz="1700" kern="1200" dirty="0" smtClean="0"/>
            <a:t>EPCRA Section 313 Toxic Chemicals</a:t>
          </a:r>
          <a:endParaRPr lang="en-US" sz="1700" kern="1200" dirty="0"/>
        </a:p>
      </dsp:txBody>
      <dsp:txXfrm>
        <a:off x="4198144" y="1531620"/>
        <a:ext cx="4198143" cy="3216402"/>
      </dsp:txXfrm>
    </dsp:sp>
    <dsp:sp modelId="{46635D83-1DFF-4363-BC5C-DD5CB33618B4}">
      <dsp:nvSpPr>
        <dsp:cNvPr id="0" name=""/>
        <dsp:cNvSpPr/>
      </dsp:nvSpPr>
      <dsp:spPr>
        <a:xfrm>
          <a:off x="0" y="4748022"/>
          <a:ext cx="8396288" cy="357378"/>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DF315-262E-4BC7-B169-3BF6D58A5FD9}">
      <dsp:nvSpPr>
        <dsp:cNvPr id="0" name=""/>
        <dsp:cNvSpPr/>
      </dsp:nvSpPr>
      <dsp:spPr>
        <a:xfrm>
          <a:off x="144115" y="1228036"/>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t>Case law</a:t>
          </a:r>
          <a:endParaRPr lang="en-US" sz="1500" kern="1200" dirty="0"/>
        </a:p>
      </dsp:txBody>
      <dsp:txXfrm>
        <a:off x="175362" y="1259283"/>
        <a:ext cx="2071205" cy="1004355"/>
      </dsp:txXfrm>
    </dsp:sp>
    <dsp:sp modelId="{A98874BA-1064-4AB2-A6DF-9D4525F74AA7}">
      <dsp:nvSpPr>
        <dsp:cNvPr id="0" name=""/>
        <dsp:cNvSpPr/>
      </dsp:nvSpPr>
      <dsp:spPr>
        <a:xfrm rot="18289469">
          <a:off x="1957283" y="1127808"/>
          <a:ext cx="1494541" cy="40429"/>
        </a:xfrm>
        <a:custGeom>
          <a:avLst/>
          <a:gdLst/>
          <a:ahLst/>
          <a:cxnLst/>
          <a:rect l="0" t="0" r="0" b="0"/>
          <a:pathLst>
            <a:path>
              <a:moveTo>
                <a:pt x="0" y="20214"/>
              </a:moveTo>
              <a:lnTo>
                <a:pt x="149454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7191" y="1110659"/>
        <a:ext cx="74727" cy="74727"/>
      </dsp:txXfrm>
    </dsp:sp>
    <dsp:sp modelId="{EF388FC6-B2E1-40A6-A80E-E6E71B24471B}">
      <dsp:nvSpPr>
        <dsp:cNvPr id="0" name=""/>
        <dsp:cNvSpPr/>
      </dsp:nvSpPr>
      <dsp:spPr>
        <a:xfrm>
          <a:off x="3131294" y="1159"/>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u="sng" kern="1200" dirty="0" smtClean="0"/>
            <a:t>Legislative bodies</a:t>
          </a:r>
          <a:r>
            <a:rPr lang="en-US" sz="1500" kern="1200" dirty="0" smtClean="0"/>
            <a:t> are empowered to enact laws</a:t>
          </a:r>
          <a:endParaRPr lang="en-US" sz="1500" kern="1200" dirty="0"/>
        </a:p>
      </dsp:txBody>
      <dsp:txXfrm>
        <a:off x="3162541" y="32406"/>
        <a:ext cx="2071205" cy="1004355"/>
      </dsp:txXfrm>
    </dsp:sp>
    <dsp:sp modelId="{885375AD-A0D2-498F-B448-FB81E574BBBA}">
      <dsp:nvSpPr>
        <dsp:cNvPr id="0" name=""/>
        <dsp:cNvSpPr/>
      </dsp:nvSpPr>
      <dsp:spPr>
        <a:xfrm>
          <a:off x="2277814" y="1741246"/>
          <a:ext cx="853479" cy="40429"/>
        </a:xfrm>
        <a:custGeom>
          <a:avLst/>
          <a:gdLst/>
          <a:ahLst/>
          <a:cxnLst/>
          <a:rect l="0" t="0" r="0" b="0"/>
          <a:pathLst>
            <a:path>
              <a:moveTo>
                <a:pt x="0" y="20214"/>
              </a:moveTo>
              <a:lnTo>
                <a:pt x="85347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3217" y="1740124"/>
        <a:ext cx="42673" cy="42673"/>
      </dsp:txXfrm>
    </dsp:sp>
    <dsp:sp modelId="{DDB4BC11-A142-4537-B3C1-82D49A891DA2}">
      <dsp:nvSpPr>
        <dsp:cNvPr id="0" name=""/>
        <dsp:cNvSpPr/>
      </dsp:nvSpPr>
      <dsp:spPr>
        <a:xfrm>
          <a:off x="3131294" y="1228036"/>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The </a:t>
          </a:r>
          <a:r>
            <a:rPr lang="en-US" sz="1500" u="sng" kern="1200" dirty="0" smtClean="0"/>
            <a:t>courts</a:t>
          </a:r>
          <a:r>
            <a:rPr lang="en-US" sz="1500" kern="1200" dirty="0" smtClean="0"/>
            <a:t> are the final arbiters on the validity and interpretation of the laws</a:t>
          </a:r>
          <a:endParaRPr lang="en-US" sz="1500" kern="1200" dirty="0"/>
        </a:p>
      </dsp:txBody>
      <dsp:txXfrm>
        <a:off x="3162541" y="1259283"/>
        <a:ext cx="2071205" cy="1004355"/>
      </dsp:txXfrm>
    </dsp:sp>
    <dsp:sp modelId="{CB988C7C-B608-4F39-8441-A8CFCC8B2ED2}">
      <dsp:nvSpPr>
        <dsp:cNvPr id="0" name=""/>
        <dsp:cNvSpPr/>
      </dsp:nvSpPr>
      <dsp:spPr>
        <a:xfrm rot="3310531">
          <a:off x="1957283" y="2354685"/>
          <a:ext cx="1494541" cy="40429"/>
        </a:xfrm>
        <a:custGeom>
          <a:avLst/>
          <a:gdLst/>
          <a:ahLst/>
          <a:cxnLst/>
          <a:rect l="0" t="0" r="0" b="0"/>
          <a:pathLst>
            <a:path>
              <a:moveTo>
                <a:pt x="0" y="20214"/>
              </a:moveTo>
              <a:lnTo>
                <a:pt x="149454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7191" y="2337536"/>
        <a:ext cx="74727" cy="74727"/>
      </dsp:txXfrm>
    </dsp:sp>
    <dsp:sp modelId="{551AB633-9003-4196-A92F-829052143914}">
      <dsp:nvSpPr>
        <dsp:cNvPr id="0" name=""/>
        <dsp:cNvSpPr/>
      </dsp:nvSpPr>
      <dsp:spPr>
        <a:xfrm>
          <a:off x="3131294" y="2454913"/>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The courts’ rulings are CASE LAWS</a:t>
          </a:r>
          <a:endParaRPr lang="en-US" sz="1500" kern="1200" dirty="0"/>
        </a:p>
      </dsp:txBody>
      <dsp:txXfrm>
        <a:off x="3162541" y="2486160"/>
        <a:ext cx="2071205" cy="1004355"/>
      </dsp:txXfrm>
    </dsp:sp>
    <dsp:sp modelId="{3EBF5415-EEA9-438D-8695-C59F7EE2F112}">
      <dsp:nvSpPr>
        <dsp:cNvPr id="0" name=""/>
        <dsp:cNvSpPr/>
      </dsp:nvSpPr>
      <dsp:spPr>
        <a:xfrm rot="18289469">
          <a:off x="4944462" y="2354685"/>
          <a:ext cx="1494541" cy="40429"/>
        </a:xfrm>
        <a:custGeom>
          <a:avLst/>
          <a:gdLst/>
          <a:ahLst/>
          <a:cxnLst/>
          <a:rect l="0" t="0" r="0" b="0"/>
          <a:pathLst>
            <a:path>
              <a:moveTo>
                <a:pt x="0" y="20214"/>
              </a:moveTo>
              <a:lnTo>
                <a:pt x="14945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4369" y="2337536"/>
        <a:ext cx="74727" cy="74727"/>
      </dsp:txXfrm>
    </dsp:sp>
    <dsp:sp modelId="{71481343-75CD-40CF-BDD2-AFF882EAD184}">
      <dsp:nvSpPr>
        <dsp:cNvPr id="0" name=""/>
        <dsp:cNvSpPr/>
      </dsp:nvSpPr>
      <dsp:spPr>
        <a:xfrm>
          <a:off x="6118473" y="1228036"/>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Establish </a:t>
          </a:r>
          <a:r>
            <a:rPr lang="en-US" sz="1500" u="sng" kern="1200" dirty="0" smtClean="0"/>
            <a:t>legal precedents</a:t>
          </a:r>
          <a:r>
            <a:rPr lang="en-US" sz="1500" kern="1200" dirty="0" smtClean="0"/>
            <a:t> that </a:t>
          </a:r>
          <a:r>
            <a:rPr lang="en-US" sz="1500" u="sng" kern="1200" dirty="0" smtClean="0"/>
            <a:t>lower courts</a:t>
          </a:r>
          <a:r>
            <a:rPr lang="en-US" sz="1500" kern="1200" dirty="0" smtClean="0"/>
            <a:t> are bound to follow</a:t>
          </a:r>
          <a:endParaRPr lang="en-US" sz="1500" kern="1200" dirty="0"/>
        </a:p>
      </dsp:txBody>
      <dsp:txXfrm>
        <a:off x="6149720" y="1259283"/>
        <a:ext cx="2071205" cy="1004355"/>
      </dsp:txXfrm>
    </dsp:sp>
    <dsp:sp modelId="{3A3D52A2-6079-4990-993B-3BF425094DE5}">
      <dsp:nvSpPr>
        <dsp:cNvPr id="0" name=""/>
        <dsp:cNvSpPr/>
      </dsp:nvSpPr>
      <dsp:spPr>
        <a:xfrm>
          <a:off x="5264993" y="2968123"/>
          <a:ext cx="853479" cy="40429"/>
        </a:xfrm>
        <a:custGeom>
          <a:avLst/>
          <a:gdLst/>
          <a:ahLst/>
          <a:cxnLst/>
          <a:rect l="0" t="0" r="0" b="0"/>
          <a:pathLst>
            <a:path>
              <a:moveTo>
                <a:pt x="0" y="20214"/>
              </a:moveTo>
              <a:lnTo>
                <a:pt x="853479"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0396" y="2967001"/>
        <a:ext cx="42673" cy="42673"/>
      </dsp:txXfrm>
    </dsp:sp>
    <dsp:sp modelId="{FA940F48-9405-480B-B414-1E8FC7B8C185}">
      <dsp:nvSpPr>
        <dsp:cNvPr id="0" name=""/>
        <dsp:cNvSpPr/>
      </dsp:nvSpPr>
      <dsp:spPr>
        <a:xfrm>
          <a:off x="6118473" y="2454913"/>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Case law is the source of U.S. </a:t>
          </a:r>
          <a:r>
            <a:rPr lang="en-US" sz="1500" u="sng" kern="1200" dirty="0" smtClean="0"/>
            <a:t>common law</a:t>
          </a:r>
          <a:r>
            <a:rPr lang="en-US" sz="1500" kern="1200" dirty="0" smtClean="0"/>
            <a:t>, (i.e., Nuisance)</a:t>
          </a:r>
          <a:endParaRPr lang="en-US" sz="1500" kern="1200" dirty="0"/>
        </a:p>
      </dsp:txBody>
      <dsp:txXfrm>
        <a:off x="6149720" y="2486160"/>
        <a:ext cx="2071205" cy="1004355"/>
      </dsp:txXfrm>
    </dsp:sp>
    <dsp:sp modelId="{9379C480-6F4D-4BE8-969C-0C1C90959F49}">
      <dsp:nvSpPr>
        <dsp:cNvPr id="0" name=""/>
        <dsp:cNvSpPr/>
      </dsp:nvSpPr>
      <dsp:spPr>
        <a:xfrm rot="3310531">
          <a:off x="4944462" y="3581562"/>
          <a:ext cx="1494541" cy="40429"/>
        </a:xfrm>
        <a:custGeom>
          <a:avLst/>
          <a:gdLst/>
          <a:ahLst/>
          <a:cxnLst/>
          <a:rect l="0" t="0" r="0" b="0"/>
          <a:pathLst>
            <a:path>
              <a:moveTo>
                <a:pt x="0" y="20214"/>
              </a:moveTo>
              <a:lnTo>
                <a:pt x="1494541"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4369" y="3564413"/>
        <a:ext cx="74727" cy="74727"/>
      </dsp:txXfrm>
    </dsp:sp>
    <dsp:sp modelId="{DDC10B7E-8466-4393-B976-4EB31295E804}">
      <dsp:nvSpPr>
        <dsp:cNvPr id="0" name=""/>
        <dsp:cNvSpPr/>
      </dsp:nvSpPr>
      <dsp:spPr>
        <a:xfrm>
          <a:off x="6118473" y="3681790"/>
          <a:ext cx="2133699" cy="1066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Negligence- body of law governing liability mostly based on common law</a:t>
          </a:r>
          <a:endParaRPr lang="en-US" sz="1500" u="sng" kern="1200" dirty="0"/>
        </a:p>
      </dsp:txBody>
      <dsp:txXfrm>
        <a:off x="6149720" y="3713037"/>
        <a:ext cx="2071205" cy="100435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2B326-9278-4D95-BDF0-452474494DC7}">
      <dsp:nvSpPr>
        <dsp:cNvPr id="0" name=""/>
        <dsp:cNvSpPr/>
      </dsp:nvSpPr>
      <dsp:spPr>
        <a:xfrm>
          <a:off x="2024" y="0"/>
          <a:ext cx="1986328" cy="47498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Instrument of Redelegation </a:t>
          </a:r>
          <a:r>
            <a:rPr lang="en-US" sz="1600" b="0" kern="1200" dirty="0" smtClean="0"/>
            <a:t>(1.C pg. 1-1&amp;2)</a:t>
          </a:r>
          <a:endParaRPr lang="en-US" sz="1600" b="1" kern="1200" dirty="0"/>
        </a:p>
      </dsp:txBody>
      <dsp:txXfrm>
        <a:off x="2024" y="0"/>
        <a:ext cx="1986328" cy="1424940"/>
      </dsp:txXfrm>
    </dsp:sp>
    <dsp:sp modelId="{47E5BD72-6FFB-409D-851B-794B32D70480}">
      <dsp:nvSpPr>
        <dsp:cNvPr id="0" name=""/>
        <dsp:cNvSpPr/>
      </dsp:nvSpPr>
      <dsp:spPr>
        <a:xfrm>
          <a:off x="200657" y="1424940"/>
          <a:ext cx="1589063" cy="3087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rtl="0">
            <a:lnSpc>
              <a:spcPct val="90000"/>
            </a:lnSpc>
            <a:spcBef>
              <a:spcPct val="0"/>
            </a:spcBef>
            <a:spcAft>
              <a:spcPct val="35000"/>
            </a:spcAft>
          </a:pPr>
          <a:r>
            <a:rPr lang="en-US" sz="1800" kern="1200" dirty="0" smtClean="0"/>
            <a:t>Limited CGs involvement in CERCLA processes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1.  Any VESSEL Incident</a:t>
          </a:r>
          <a:endParaRPr lang="en-US" sz="1400" kern="1200" dirty="0"/>
        </a:p>
        <a:p>
          <a:pPr marL="114300" lvl="1" indent="-114300" algn="l" defTabSz="622300" rtl="0">
            <a:lnSpc>
              <a:spcPct val="90000"/>
            </a:lnSpc>
            <a:spcBef>
              <a:spcPct val="0"/>
            </a:spcBef>
            <a:spcAft>
              <a:spcPct val="15000"/>
            </a:spcAft>
            <a:buChar char="••"/>
          </a:pPr>
          <a:r>
            <a:rPr lang="en-US" sz="1400" kern="1200" dirty="0" smtClean="0"/>
            <a:t>2.  The end of the Emergency Action Phase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3.  RCRA TSD-F or Subtitle C Landfill; EPA arrival</a:t>
          </a:r>
          <a:endParaRPr lang="en-US" sz="1400" kern="1200" dirty="0"/>
        </a:p>
      </dsp:txBody>
      <dsp:txXfrm>
        <a:off x="247199" y="1471482"/>
        <a:ext cx="1495979" cy="2994286"/>
      </dsp:txXfrm>
    </dsp:sp>
    <dsp:sp modelId="{CFFA9D86-1B12-4740-A752-C14E03A1C546}">
      <dsp:nvSpPr>
        <dsp:cNvPr id="0" name=""/>
        <dsp:cNvSpPr/>
      </dsp:nvSpPr>
      <dsp:spPr>
        <a:xfrm>
          <a:off x="2137327" y="0"/>
          <a:ext cx="1986328" cy="47498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D1 CERCLA Decision Memo</a:t>
          </a:r>
          <a:endParaRPr lang="en-US" sz="1600" kern="1200" dirty="0"/>
        </a:p>
      </dsp:txBody>
      <dsp:txXfrm>
        <a:off x="2137327" y="0"/>
        <a:ext cx="1986328" cy="1424940"/>
      </dsp:txXfrm>
    </dsp:sp>
    <dsp:sp modelId="{48C01961-39DB-4C9B-87E5-B55D989430F4}">
      <dsp:nvSpPr>
        <dsp:cNvPr id="0" name=""/>
        <dsp:cNvSpPr/>
      </dsp:nvSpPr>
      <dsp:spPr>
        <a:xfrm>
          <a:off x="2335960" y="1424940"/>
          <a:ext cx="1589063" cy="3087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Established real world example for CG FOSC-Rs</a:t>
          </a:r>
          <a:endParaRPr lang="en-US" sz="1800" kern="1200" dirty="0"/>
        </a:p>
      </dsp:txBody>
      <dsp:txXfrm>
        <a:off x="2382502" y="1471482"/>
        <a:ext cx="1495979" cy="2994286"/>
      </dsp:txXfrm>
    </dsp:sp>
    <dsp:sp modelId="{6FD673B4-9D9D-4837-8759-341707427886}">
      <dsp:nvSpPr>
        <dsp:cNvPr id="0" name=""/>
        <dsp:cNvSpPr/>
      </dsp:nvSpPr>
      <dsp:spPr>
        <a:xfrm>
          <a:off x="4272631" y="0"/>
          <a:ext cx="1986328" cy="47498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COMDTINST 16465.29/30</a:t>
          </a:r>
          <a:endParaRPr lang="en-US" sz="1600" kern="1200" dirty="0"/>
        </a:p>
      </dsp:txBody>
      <dsp:txXfrm>
        <a:off x="4272631" y="0"/>
        <a:ext cx="1986328" cy="1424940"/>
      </dsp:txXfrm>
    </dsp:sp>
    <dsp:sp modelId="{CB58272A-8A26-421D-B01A-C2BBF6037702}">
      <dsp:nvSpPr>
        <dsp:cNvPr id="0" name=""/>
        <dsp:cNvSpPr/>
      </dsp:nvSpPr>
      <dsp:spPr>
        <a:xfrm>
          <a:off x="4471264" y="1425345"/>
          <a:ext cx="1589063" cy="9331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Only CG CERCLA Policy (1983)</a:t>
          </a:r>
          <a:endParaRPr lang="en-US" sz="1800" kern="1200" dirty="0"/>
        </a:p>
      </dsp:txBody>
      <dsp:txXfrm>
        <a:off x="4498595" y="1452676"/>
        <a:ext cx="1534401" cy="878483"/>
      </dsp:txXfrm>
    </dsp:sp>
    <dsp:sp modelId="{F13241F9-9D5E-4DA3-B510-C469DC757F6C}">
      <dsp:nvSpPr>
        <dsp:cNvPr id="0" name=""/>
        <dsp:cNvSpPr/>
      </dsp:nvSpPr>
      <dsp:spPr>
        <a:xfrm>
          <a:off x="4471264" y="2502052"/>
          <a:ext cx="1589063" cy="9331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.29 still valid and correct</a:t>
          </a:r>
          <a:endParaRPr lang="en-US" sz="1800" kern="1200" dirty="0"/>
        </a:p>
      </dsp:txBody>
      <dsp:txXfrm>
        <a:off x="4498595" y="2529383"/>
        <a:ext cx="1534401" cy="878483"/>
      </dsp:txXfrm>
    </dsp:sp>
    <dsp:sp modelId="{105E9E31-0B8C-4E4D-8343-801B5FA148DD}">
      <dsp:nvSpPr>
        <dsp:cNvPr id="0" name=""/>
        <dsp:cNvSpPr/>
      </dsp:nvSpPr>
      <dsp:spPr>
        <a:xfrm>
          <a:off x="4471264" y="3578758"/>
          <a:ext cx="1589063" cy="9331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.30 outdated and should not be utilized</a:t>
          </a:r>
          <a:endParaRPr lang="en-US" sz="1800" kern="1200" dirty="0"/>
        </a:p>
      </dsp:txBody>
      <dsp:txXfrm>
        <a:off x="4498595" y="3606089"/>
        <a:ext cx="1534401" cy="878483"/>
      </dsp:txXfrm>
    </dsp:sp>
    <dsp:sp modelId="{09AA2D30-429D-43E0-8222-80A8C6953637}">
      <dsp:nvSpPr>
        <dsp:cNvPr id="0" name=""/>
        <dsp:cNvSpPr/>
      </dsp:nvSpPr>
      <dsp:spPr>
        <a:xfrm>
          <a:off x="6407934" y="0"/>
          <a:ext cx="1986328" cy="47498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EPA &amp; CG have different operational paradigms; but work from the same statute!</a:t>
          </a:r>
          <a:endParaRPr lang="en-US" sz="1600" kern="1200" dirty="0"/>
        </a:p>
      </dsp:txBody>
      <dsp:txXfrm>
        <a:off x="6407934" y="0"/>
        <a:ext cx="1986328" cy="1424940"/>
      </dsp:txXfrm>
    </dsp:sp>
    <dsp:sp modelId="{7A7E66E1-A2D9-4AB6-A900-69502C5F952D}">
      <dsp:nvSpPr>
        <dsp:cNvPr id="0" name=""/>
        <dsp:cNvSpPr/>
      </dsp:nvSpPr>
      <dsp:spPr>
        <a:xfrm>
          <a:off x="6606567" y="1426331"/>
          <a:ext cx="1589063" cy="1432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Recommend coordination with local EPA OSCs</a:t>
          </a:r>
          <a:endParaRPr lang="en-US" sz="1800" kern="1200" dirty="0"/>
        </a:p>
      </dsp:txBody>
      <dsp:txXfrm>
        <a:off x="6648513" y="1468277"/>
        <a:ext cx="1505171" cy="1348237"/>
      </dsp:txXfrm>
    </dsp:sp>
    <dsp:sp modelId="{7A3F7F40-A897-4CF8-9963-E3AEAAE9F0F8}">
      <dsp:nvSpPr>
        <dsp:cNvPr id="0" name=""/>
        <dsp:cNvSpPr/>
      </dsp:nvSpPr>
      <dsp:spPr>
        <a:xfrm>
          <a:off x="6606567" y="3078788"/>
          <a:ext cx="1589063" cy="1432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t>EPA training and resources specific to CERCLA</a:t>
          </a:r>
          <a:endParaRPr lang="en-US" sz="1800" kern="1200" dirty="0"/>
        </a:p>
      </dsp:txBody>
      <dsp:txXfrm>
        <a:off x="6648513" y="3120734"/>
        <a:ext cx="1505171" cy="134823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6C5C1-8C66-49D4-BAFF-5EE5EEBF52DA}">
      <dsp:nvSpPr>
        <dsp:cNvPr id="0" name=""/>
        <dsp:cNvSpPr/>
      </dsp:nvSpPr>
      <dsp:spPr>
        <a:xfrm>
          <a:off x="40" y="227860"/>
          <a:ext cx="3923460" cy="604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Pollutant or Contaminant </a:t>
          </a:r>
          <a:endParaRPr lang="en-US" sz="2100" kern="1200" dirty="0"/>
        </a:p>
      </dsp:txBody>
      <dsp:txXfrm>
        <a:off x="40" y="227860"/>
        <a:ext cx="3923460" cy="604800"/>
      </dsp:txXfrm>
    </dsp:sp>
    <dsp:sp modelId="{D308D211-B0EF-4E68-ADBF-8EE29E524D47}">
      <dsp:nvSpPr>
        <dsp:cNvPr id="0" name=""/>
        <dsp:cNvSpPr/>
      </dsp:nvSpPr>
      <dsp:spPr>
        <a:xfrm>
          <a:off x="40" y="832660"/>
          <a:ext cx="3923460" cy="3689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Read: 3-D-1,2,3 pg. 3-8,9</a:t>
          </a:r>
          <a:endParaRPr lang="en-US" sz="2100" kern="1200" dirty="0"/>
        </a:p>
        <a:p>
          <a:pPr marL="228600" lvl="1" indent="-228600" algn="l" defTabSz="933450" rtl="0">
            <a:lnSpc>
              <a:spcPct val="90000"/>
            </a:lnSpc>
            <a:spcBef>
              <a:spcPct val="0"/>
            </a:spcBef>
            <a:spcAft>
              <a:spcPct val="15000"/>
            </a:spcAft>
            <a:buChar char="••"/>
          </a:pPr>
          <a:r>
            <a:rPr lang="en-US" sz="2100" kern="1200" dirty="0" smtClean="0"/>
            <a:t>‘a release or substantial threat of release … of any pollutant or contaminant which may present an imminent and substantial danger to public health or welfare…’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Such substances will or may reasonably be anticipated to cause certain specified harmful health effects</a:t>
          </a:r>
          <a:endParaRPr lang="en-US" sz="2100" kern="1200" dirty="0"/>
        </a:p>
      </dsp:txBody>
      <dsp:txXfrm>
        <a:off x="40" y="832660"/>
        <a:ext cx="3923460" cy="3689280"/>
      </dsp:txXfrm>
    </dsp:sp>
    <dsp:sp modelId="{A68479AA-52EC-4236-AC25-9D95992C2ACB}">
      <dsp:nvSpPr>
        <dsp:cNvPr id="0" name=""/>
        <dsp:cNvSpPr/>
      </dsp:nvSpPr>
      <dsp:spPr>
        <a:xfrm>
          <a:off x="4472786" y="227860"/>
          <a:ext cx="3923460" cy="604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Substantial Threat</a:t>
          </a:r>
          <a:endParaRPr lang="en-US" sz="2100" kern="1200" dirty="0"/>
        </a:p>
      </dsp:txBody>
      <dsp:txXfrm>
        <a:off x="4472786" y="227860"/>
        <a:ext cx="3923460" cy="604800"/>
      </dsp:txXfrm>
    </dsp:sp>
    <dsp:sp modelId="{65FCC497-BADB-4BD4-91CC-E0E3DA1966F6}">
      <dsp:nvSpPr>
        <dsp:cNvPr id="0" name=""/>
        <dsp:cNvSpPr/>
      </dsp:nvSpPr>
      <dsp:spPr>
        <a:xfrm>
          <a:off x="4472786" y="832660"/>
          <a:ext cx="3923460" cy="3689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Read: 3-E pg. 3-10,11</a:t>
          </a:r>
          <a:endParaRPr lang="en-US" sz="2100" kern="1200" dirty="0"/>
        </a:p>
        <a:p>
          <a:pPr marL="228600" lvl="1" indent="-228600" algn="l" defTabSz="933450" rtl="0">
            <a:lnSpc>
              <a:spcPct val="90000"/>
            </a:lnSpc>
            <a:spcBef>
              <a:spcPct val="0"/>
            </a:spcBef>
            <a:spcAft>
              <a:spcPct val="15000"/>
            </a:spcAft>
            <a:buChar char="••"/>
          </a:pPr>
          <a:r>
            <a:rPr lang="en-US" sz="2100" kern="1200" dirty="0" smtClean="0"/>
            <a:t>Determining substantial threat is the FOSCs responsibility</a:t>
          </a:r>
          <a:endParaRPr lang="en-US" sz="2100" kern="1200" dirty="0"/>
        </a:p>
        <a:p>
          <a:pPr marL="228600" lvl="1" indent="-228600" algn="l" defTabSz="933450" rtl="0">
            <a:lnSpc>
              <a:spcPct val="90000"/>
            </a:lnSpc>
            <a:spcBef>
              <a:spcPct val="0"/>
            </a:spcBef>
            <a:spcAft>
              <a:spcPct val="15000"/>
            </a:spcAft>
            <a:buChar char="••"/>
          </a:pPr>
          <a:r>
            <a:rPr lang="en-US" sz="2100" kern="1200" dirty="0" smtClean="0"/>
            <a:t>Threat of release judgment is critical element in determination</a:t>
          </a:r>
          <a:endParaRPr lang="en-US" sz="2100" kern="1200" dirty="0"/>
        </a:p>
      </dsp:txBody>
      <dsp:txXfrm>
        <a:off x="4472786" y="832660"/>
        <a:ext cx="3923460" cy="36892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F6BA2-E87F-4390-B5E6-D5BC168D062A}">
      <dsp:nvSpPr>
        <dsp:cNvPr id="0" name=""/>
        <dsp:cNvSpPr/>
      </dsp:nvSpPr>
      <dsp:spPr>
        <a:xfrm>
          <a:off x="0" y="81360"/>
          <a:ext cx="8396288"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smtClean="0"/>
            <a:t>Removal Provisions</a:t>
          </a:r>
          <a:endParaRPr lang="en-US" sz="1800" b="1" kern="1200" dirty="0"/>
        </a:p>
      </dsp:txBody>
      <dsp:txXfrm>
        <a:off x="0" y="81360"/>
        <a:ext cx="8396288" cy="518400"/>
      </dsp:txXfrm>
    </dsp:sp>
    <dsp:sp modelId="{8D2D843A-7082-4ABA-A70B-892919EF946B}">
      <dsp:nvSpPr>
        <dsp:cNvPr id="0" name=""/>
        <dsp:cNvSpPr/>
      </dsp:nvSpPr>
      <dsp:spPr>
        <a:xfrm>
          <a:off x="0" y="599760"/>
          <a:ext cx="8396288" cy="43480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smtClean="0"/>
            <a:t>(read: 3.F.1,2,3 pg. 3-11,12)</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Compel cleanups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EPA/CG cleanup and cost recovery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Section 104(a)(1):</a:t>
          </a:r>
          <a:endParaRPr lang="en-US" sz="1800" kern="1200" dirty="0"/>
        </a:p>
        <a:p>
          <a:pPr marL="342900" lvl="2" indent="-171450" algn="l" defTabSz="800100" rtl="0">
            <a:lnSpc>
              <a:spcPct val="90000"/>
            </a:lnSpc>
            <a:spcBef>
              <a:spcPct val="0"/>
            </a:spcBef>
            <a:spcAft>
              <a:spcPct val="15000"/>
            </a:spcAft>
            <a:buChar char="••"/>
          </a:pPr>
          <a:r>
            <a:rPr lang="en-US" sz="1800" kern="1200" dirty="0" smtClean="0"/>
            <a:t>Any </a:t>
          </a:r>
          <a:r>
            <a:rPr lang="en-US" sz="1800" kern="1200" dirty="0" err="1" smtClean="0"/>
            <a:t>haz</a:t>
          </a:r>
          <a:r>
            <a:rPr lang="en-US" sz="1800" kern="1200" dirty="0" smtClean="0"/>
            <a:t>-sub is released or threat of release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Likewise for pollutant or contaminant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Removal Action</a:t>
          </a:r>
          <a:endParaRPr lang="en-US" sz="1800" kern="1200" dirty="0"/>
        </a:p>
        <a:p>
          <a:pPr marL="342900" lvl="2" indent="-171450" algn="l" defTabSz="800100" rtl="0">
            <a:lnSpc>
              <a:spcPct val="90000"/>
            </a:lnSpc>
            <a:spcBef>
              <a:spcPct val="0"/>
            </a:spcBef>
            <a:spcAft>
              <a:spcPct val="15000"/>
            </a:spcAft>
            <a:buChar char="••"/>
          </a:pPr>
          <a:r>
            <a:rPr lang="en-US" sz="1800" kern="1200" dirty="0" smtClean="0"/>
            <a:t>Less than 1 year and 2 million</a:t>
          </a:r>
          <a:endParaRPr lang="en-US" sz="1800" kern="1200" dirty="0"/>
        </a:p>
        <a:p>
          <a:pPr marL="342900" lvl="2" indent="-171450" algn="l" defTabSz="800100" rtl="0">
            <a:lnSpc>
              <a:spcPct val="90000"/>
            </a:lnSpc>
            <a:spcBef>
              <a:spcPct val="0"/>
            </a:spcBef>
            <a:spcAft>
              <a:spcPct val="15000"/>
            </a:spcAft>
            <a:buChar char="••"/>
          </a:pPr>
          <a:r>
            <a:rPr lang="en-US" sz="1800" kern="1200" dirty="0" smtClean="0"/>
            <a:t>Exceptions exist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Need for Prompt Action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Harm Warranting Removal (4-A-2.a-c. pg. 4-1,2)</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Acting in Doubt (4-B)</a:t>
          </a:r>
          <a:endParaRPr lang="en-US" sz="1800" kern="1200" dirty="0"/>
        </a:p>
        <a:p>
          <a:pPr marL="342900" lvl="2" indent="-171450" algn="l" defTabSz="800100" rtl="0">
            <a:lnSpc>
              <a:spcPct val="90000"/>
            </a:lnSpc>
            <a:spcBef>
              <a:spcPct val="0"/>
            </a:spcBef>
            <a:spcAft>
              <a:spcPct val="15000"/>
            </a:spcAft>
            <a:buChar char="••"/>
          </a:pPr>
          <a:r>
            <a:rPr lang="en-US" sz="1800" kern="1200" dirty="0" smtClean="0"/>
            <a:t>An OSC need not determine with certainty that a hazardous substance has been released before initiating removal measures under the authority of the Act.</a:t>
          </a:r>
          <a:endParaRPr lang="en-US" sz="1800" kern="1200" dirty="0"/>
        </a:p>
      </dsp:txBody>
      <dsp:txXfrm>
        <a:off x="0" y="599760"/>
        <a:ext cx="8396288" cy="434807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38864-B968-46FF-981C-EB2506F4F790}">
      <dsp:nvSpPr>
        <dsp:cNvPr id="0" name=""/>
        <dsp:cNvSpPr/>
      </dsp:nvSpPr>
      <dsp:spPr>
        <a:xfrm>
          <a:off x="0" y="165400"/>
          <a:ext cx="8396288" cy="57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Documenting a decision to act under CERCLA</a:t>
          </a:r>
          <a:endParaRPr lang="en-US" sz="2000" kern="1200" dirty="0"/>
        </a:p>
      </dsp:txBody>
      <dsp:txXfrm>
        <a:off x="0" y="165400"/>
        <a:ext cx="8396288" cy="576000"/>
      </dsp:txXfrm>
    </dsp:sp>
    <dsp:sp modelId="{FE52E2E1-2688-4159-BF3D-93D1A8F2EE59}">
      <dsp:nvSpPr>
        <dsp:cNvPr id="0" name=""/>
        <dsp:cNvSpPr/>
      </dsp:nvSpPr>
      <dsp:spPr>
        <a:xfrm>
          <a:off x="0" y="741400"/>
          <a:ext cx="8396288" cy="3842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Pollution Report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Incident Specific Action Plan and Statement of Work</a:t>
          </a:r>
          <a:endParaRPr lang="en-US" sz="2000" kern="1200" dirty="0"/>
        </a:p>
        <a:p>
          <a:pPr marL="228600" lvl="1" indent="-228600" algn="l" defTabSz="889000" rtl="0">
            <a:lnSpc>
              <a:spcPct val="90000"/>
            </a:lnSpc>
            <a:spcBef>
              <a:spcPct val="0"/>
            </a:spcBef>
            <a:spcAft>
              <a:spcPct val="15000"/>
            </a:spcAft>
            <a:buChar char="••"/>
          </a:pPr>
          <a:r>
            <a:rPr lang="en-US" sz="2000" kern="1200" dirty="0" smtClean="0"/>
            <a:t>Finding of Imminent and Substantial Endangerment</a:t>
          </a:r>
          <a:endParaRPr lang="en-US" sz="2000" kern="1200" dirty="0"/>
        </a:p>
        <a:p>
          <a:pPr marL="457200" lvl="2" indent="-228600" algn="l" defTabSz="889000" rtl="0">
            <a:lnSpc>
              <a:spcPct val="90000"/>
            </a:lnSpc>
            <a:spcBef>
              <a:spcPct val="0"/>
            </a:spcBef>
            <a:spcAft>
              <a:spcPct val="15000"/>
            </a:spcAft>
            <a:buChar char="••"/>
          </a:pPr>
          <a:r>
            <a:rPr lang="en-US" sz="2000" kern="1200" dirty="0" smtClean="0"/>
            <a:t>Responses projected to call less than $50K</a:t>
          </a:r>
          <a:endParaRPr lang="en-US" sz="2000" kern="1200" dirty="0"/>
        </a:p>
        <a:p>
          <a:pPr marL="457200" lvl="2" indent="-228600" algn="l" defTabSz="889000" rtl="0">
            <a:lnSpc>
              <a:spcPct val="90000"/>
            </a:lnSpc>
            <a:spcBef>
              <a:spcPct val="0"/>
            </a:spcBef>
            <a:spcAft>
              <a:spcPct val="15000"/>
            </a:spcAft>
            <a:buChar char="••"/>
          </a:pPr>
          <a:r>
            <a:rPr lang="en-US" sz="2000" kern="1200" dirty="0" smtClean="0"/>
            <a:t>Simple documentation based on CERCLA and NCP language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Action Memorandum</a:t>
          </a:r>
          <a:endParaRPr lang="en-US" sz="2000" kern="1200" dirty="0"/>
        </a:p>
        <a:p>
          <a:pPr marL="457200" lvl="2" indent="-228600" algn="l" defTabSz="889000" rtl="0">
            <a:lnSpc>
              <a:spcPct val="90000"/>
            </a:lnSpc>
            <a:spcBef>
              <a:spcPct val="0"/>
            </a:spcBef>
            <a:spcAft>
              <a:spcPct val="15000"/>
            </a:spcAft>
            <a:buChar char="••"/>
          </a:pPr>
          <a:r>
            <a:rPr lang="en-US" sz="2000" kern="1200" dirty="0" smtClean="0"/>
            <a:t>Every EPA FOSC must do an action memo for removal activities</a:t>
          </a:r>
          <a:endParaRPr lang="en-US" sz="2000" kern="1200" dirty="0"/>
        </a:p>
        <a:p>
          <a:pPr marL="457200" lvl="2" indent="-228600" algn="l" defTabSz="889000" rtl="0">
            <a:lnSpc>
              <a:spcPct val="90000"/>
            </a:lnSpc>
            <a:spcBef>
              <a:spcPct val="0"/>
            </a:spcBef>
            <a:spcAft>
              <a:spcPct val="15000"/>
            </a:spcAft>
            <a:buChar char="••"/>
          </a:pPr>
          <a:r>
            <a:rPr lang="en-US" sz="2000" kern="1200" dirty="0" smtClean="0"/>
            <a:t>CG FOSC-R must do a Action Memo for any response over $250K</a:t>
          </a:r>
          <a:endParaRPr lang="en-US" sz="2000" kern="1200" dirty="0"/>
        </a:p>
        <a:p>
          <a:pPr marL="457200" lvl="2" indent="-228600" algn="l" defTabSz="889000" rtl="0">
            <a:lnSpc>
              <a:spcPct val="90000"/>
            </a:lnSpc>
            <a:spcBef>
              <a:spcPct val="0"/>
            </a:spcBef>
            <a:spcAft>
              <a:spcPct val="15000"/>
            </a:spcAft>
            <a:buChar char="••"/>
          </a:pPr>
          <a:r>
            <a:rPr lang="en-US" sz="2000" kern="1200" dirty="0" smtClean="0"/>
            <a:t>Documenting decision key to ensuring that FOSC has established the basis for a response and threat to public health, welfare, and environment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Review example EPA’s FI&amp;E and CG Action Memo</a:t>
          </a:r>
          <a:endParaRPr lang="en-US" sz="2000" kern="1200" dirty="0"/>
        </a:p>
      </dsp:txBody>
      <dsp:txXfrm>
        <a:off x="0" y="741400"/>
        <a:ext cx="8396288" cy="38429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04E0C-0353-4C16-BFF0-BCA24982F855}">
      <dsp:nvSpPr>
        <dsp:cNvPr id="0" name=""/>
        <dsp:cNvSpPr/>
      </dsp:nvSpPr>
      <dsp:spPr>
        <a:xfrm>
          <a:off x="0" y="164694"/>
          <a:ext cx="8396288" cy="514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Incidental Releases (4-C pg. 4-3)</a:t>
          </a:r>
          <a:endParaRPr lang="en-US" sz="2200" kern="1200" dirty="0"/>
        </a:p>
      </dsp:txBody>
      <dsp:txXfrm>
        <a:off x="25130" y="189824"/>
        <a:ext cx="8346028" cy="464540"/>
      </dsp:txXfrm>
    </dsp:sp>
    <dsp:sp modelId="{7946E69A-D51A-4E3B-B8B5-7FFE526D3880}">
      <dsp:nvSpPr>
        <dsp:cNvPr id="0" name=""/>
        <dsp:cNvSpPr/>
      </dsp:nvSpPr>
      <dsp:spPr>
        <a:xfrm>
          <a:off x="0" y="679494"/>
          <a:ext cx="8396288"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OSHA Standards</a:t>
          </a:r>
          <a:endParaRPr lang="en-US" sz="1700" kern="1200" dirty="0"/>
        </a:p>
        <a:p>
          <a:pPr marL="171450" lvl="1" indent="-171450" algn="l" defTabSz="755650" rtl="0">
            <a:lnSpc>
              <a:spcPct val="90000"/>
            </a:lnSpc>
            <a:spcBef>
              <a:spcPct val="0"/>
            </a:spcBef>
            <a:spcAft>
              <a:spcPct val="20000"/>
            </a:spcAft>
            <a:buChar char="••"/>
          </a:pPr>
          <a:r>
            <a:rPr lang="en-US" sz="1700" kern="1200" dirty="0" smtClean="0"/>
            <a:t>Internal vs. external releases from private property</a:t>
          </a:r>
          <a:endParaRPr lang="en-US" sz="1700" kern="1200" dirty="0"/>
        </a:p>
        <a:p>
          <a:pPr marL="171450" lvl="1" indent="-171450" algn="l" defTabSz="755650" rtl="0">
            <a:lnSpc>
              <a:spcPct val="90000"/>
            </a:lnSpc>
            <a:spcBef>
              <a:spcPct val="0"/>
            </a:spcBef>
            <a:spcAft>
              <a:spcPct val="20000"/>
            </a:spcAft>
            <a:buChar char="••"/>
          </a:pPr>
          <a:r>
            <a:rPr lang="en-US" sz="1700" kern="1200" dirty="0" smtClean="0"/>
            <a:t>Will be reviewed in detail during Site Safety section</a:t>
          </a:r>
          <a:endParaRPr lang="en-US" sz="1700" kern="1200" dirty="0"/>
        </a:p>
      </dsp:txBody>
      <dsp:txXfrm>
        <a:off x="0" y="679494"/>
        <a:ext cx="8396288" cy="842490"/>
      </dsp:txXfrm>
    </dsp:sp>
    <dsp:sp modelId="{59B72C69-93FF-4218-8D2B-175206FE4B9B}">
      <dsp:nvSpPr>
        <dsp:cNvPr id="0" name=""/>
        <dsp:cNvSpPr/>
      </dsp:nvSpPr>
      <dsp:spPr>
        <a:xfrm>
          <a:off x="0" y="1521984"/>
          <a:ext cx="8396288" cy="514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Appropriate Extent of removal (4-D pg. 4-3)</a:t>
          </a:r>
          <a:endParaRPr lang="en-US" sz="2200" kern="1200" dirty="0"/>
        </a:p>
      </dsp:txBody>
      <dsp:txXfrm>
        <a:off x="25130" y="1547114"/>
        <a:ext cx="8346028" cy="464540"/>
      </dsp:txXfrm>
    </dsp:sp>
    <dsp:sp modelId="{B3CF9DA5-ECBD-4A23-9D36-AFC14EC587AE}">
      <dsp:nvSpPr>
        <dsp:cNvPr id="0" name=""/>
        <dsp:cNvSpPr/>
      </dsp:nvSpPr>
      <dsp:spPr>
        <a:xfrm>
          <a:off x="0" y="2036785"/>
          <a:ext cx="8396288"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Degree of Harm</a:t>
          </a:r>
          <a:endParaRPr lang="en-US" sz="1700" kern="1200" dirty="0"/>
        </a:p>
      </dsp:txBody>
      <dsp:txXfrm>
        <a:off x="0" y="2036785"/>
        <a:ext cx="8396288" cy="364320"/>
      </dsp:txXfrm>
    </dsp:sp>
    <dsp:sp modelId="{0A23D4AA-C185-4A96-8016-C2E5992AFF42}">
      <dsp:nvSpPr>
        <dsp:cNvPr id="0" name=""/>
        <dsp:cNvSpPr/>
      </dsp:nvSpPr>
      <dsp:spPr>
        <a:xfrm>
          <a:off x="0" y="2401105"/>
          <a:ext cx="8396288" cy="514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How clean is clean?  Section 121</a:t>
          </a:r>
          <a:endParaRPr lang="en-US" sz="2200" kern="1200" dirty="0"/>
        </a:p>
      </dsp:txBody>
      <dsp:txXfrm>
        <a:off x="25130" y="2426235"/>
        <a:ext cx="8346028" cy="464540"/>
      </dsp:txXfrm>
    </dsp:sp>
    <dsp:sp modelId="{4DCE9AD3-83CD-4F03-BDC9-45D0707CEF1F}">
      <dsp:nvSpPr>
        <dsp:cNvPr id="0" name=""/>
        <dsp:cNvSpPr/>
      </dsp:nvSpPr>
      <dsp:spPr>
        <a:xfrm>
          <a:off x="0" y="2915904"/>
          <a:ext cx="8396288"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Applicable or Relevant and Appropriate Requirements</a:t>
          </a:r>
          <a:endParaRPr lang="en-US" sz="1700" kern="1200" dirty="0"/>
        </a:p>
        <a:p>
          <a:pPr marL="342900" lvl="2" indent="-171450" algn="l" defTabSz="755650" rtl="0">
            <a:lnSpc>
              <a:spcPct val="90000"/>
            </a:lnSpc>
            <a:spcBef>
              <a:spcPct val="0"/>
            </a:spcBef>
            <a:spcAft>
              <a:spcPct val="20000"/>
            </a:spcAft>
            <a:buChar char="••"/>
          </a:pPr>
          <a:r>
            <a:rPr lang="en-US" sz="1700" kern="1200" dirty="0" smtClean="0"/>
            <a:t>Any standard, requirement, criteria, or limitation under any environmental law</a:t>
          </a:r>
          <a:endParaRPr lang="en-US" sz="1700" kern="1200" dirty="0"/>
        </a:p>
        <a:p>
          <a:pPr marL="342900" lvl="2" indent="-171450" algn="l" defTabSz="755650" rtl="0">
            <a:lnSpc>
              <a:spcPct val="90000"/>
            </a:lnSpc>
            <a:spcBef>
              <a:spcPct val="0"/>
            </a:spcBef>
            <a:spcAft>
              <a:spcPct val="20000"/>
            </a:spcAft>
            <a:buChar char="••"/>
          </a:pPr>
          <a:r>
            <a:rPr lang="en-US" sz="1700" kern="1200" dirty="0" smtClean="0"/>
            <a:t>Or…state environmental or facility siting law that is more stringent than any federal standard</a:t>
          </a:r>
          <a:endParaRPr lang="en-US" sz="1700" kern="1200" dirty="0"/>
        </a:p>
        <a:p>
          <a:pPr marL="342900" lvl="2" indent="-171450" algn="l" defTabSz="755650" rtl="0">
            <a:lnSpc>
              <a:spcPct val="90000"/>
            </a:lnSpc>
            <a:spcBef>
              <a:spcPct val="0"/>
            </a:spcBef>
            <a:spcAft>
              <a:spcPct val="20000"/>
            </a:spcAft>
            <a:buChar char="••"/>
          </a:pPr>
          <a:r>
            <a:rPr lang="en-US" sz="1700" kern="1200" dirty="0" smtClean="0"/>
            <a:t>Case by case determination using best judgment</a:t>
          </a:r>
          <a:endParaRPr lang="en-US" sz="1700" kern="1200" dirty="0"/>
        </a:p>
        <a:p>
          <a:pPr marL="342900" lvl="2" indent="-171450" algn="l" defTabSz="755650" rtl="0">
            <a:lnSpc>
              <a:spcPct val="90000"/>
            </a:lnSpc>
            <a:spcBef>
              <a:spcPct val="0"/>
            </a:spcBef>
            <a:spcAft>
              <a:spcPct val="20000"/>
            </a:spcAft>
            <a:buChar char="••"/>
          </a:pPr>
          <a:r>
            <a:rPr lang="en-US" sz="1700" kern="1200" dirty="0" smtClean="0"/>
            <a:t>Consult with special forces, affected state environmental professionals and the RRT</a:t>
          </a:r>
          <a:endParaRPr lang="en-US" sz="1700" kern="1200" dirty="0"/>
        </a:p>
      </dsp:txBody>
      <dsp:txXfrm>
        <a:off x="0" y="2915904"/>
        <a:ext cx="8396288" cy="1821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4583-1C1B-4079-9A4C-63D8FBE730D4}">
      <dsp:nvSpPr>
        <dsp:cNvPr id="0" name=""/>
        <dsp:cNvSpPr/>
      </dsp:nvSpPr>
      <dsp:spPr>
        <a:xfrm>
          <a:off x="0" y="72962"/>
          <a:ext cx="4038600" cy="1053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RCRA is THE ‘ARAR’</a:t>
          </a:r>
          <a:endParaRPr lang="en-US" sz="2000" kern="1200" dirty="0"/>
        </a:p>
      </dsp:txBody>
      <dsp:txXfrm>
        <a:off x="51403" y="124365"/>
        <a:ext cx="3935794" cy="950194"/>
      </dsp:txXfrm>
    </dsp:sp>
    <dsp:sp modelId="{BDA4BA37-5E8A-4A44-96C9-0848191131A7}">
      <dsp:nvSpPr>
        <dsp:cNvPr id="0" name=""/>
        <dsp:cNvSpPr/>
      </dsp:nvSpPr>
      <dsp:spPr>
        <a:xfrm>
          <a:off x="0" y="1183562"/>
          <a:ext cx="4038600" cy="1053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RCRA significantly amended by Hazardous &amp; Solid Waste Amendments of 1984 (HSWA)</a:t>
          </a:r>
          <a:endParaRPr lang="en-US" sz="2000" kern="1200" dirty="0"/>
        </a:p>
      </dsp:txBody>
      <dsp:txXfrm>
        <a:off x="51403" y="1234965"/>
        <a:ext cx="3935794" cy="950194"/>
      </dsp:txXfrm>
    </dsp:sp>
    <dsp:sp modelId="{6BD20EE1-7E3D-4590-9A39-1764320FF75F}">
      <dsp:nvSpPr>
        <dsp:cNvPr id="0" name=""/>
        <dsp:cNvSpPr/>
      </dsp:nvSpPr>
      <dsp:spPr>
        <a:xfrm>
          <a:off x="0" y="2294162"/>
          <a:ext cx="4038600" cy="1053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RCRA designed as a “cradle to grave” regulatory scheme</a:t>
          </a:r>
          <a:endParaRPr lang="en-US" sz="2000" kern="1200" dirty="0"/>
        </a:p>
      </dsp:txBody>
      <dsp:txXfrm>
        <a:off x="51403" y="2345565"/>
        <a:ext cx="3935794" cy="950194"/>
      </dsp:txXfrm>
    </dsp:sp>
    <dsp:sp modelId="{7BA7DEA4-9733-4A41-921A-B923BE1C5239}">
      <dsp:nvSpPr>
        <dsp:cNvPr id="0" name=""/>
        <dsp:cNvSpPr/>
      </dsp:nvSpPr>
      <dsp:spPr>
        <a:xfrm>
          <a:off x="0" y="3404762"/>
          <a:ext cx="4038600" cy="1053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RCRA applies to ACTIVE facilities that generate </a:t>
          </a:r>
          <a:r>
            <a:rPr lang="en-US" sz="2000" b="1" kern="1200" dirty="0" err="1" smtClean="0"/>
            <a:t>haz</a:t>
          </a:r>
          <a:r>
            <a:rPr lang="en-US" sz="2000" b="1" kern="1200" dirty="0" smtClean="0"/>
            <a:t>-waste</a:t>
          </a:r>
          <a:endParaRPr lang="en-US" sz="2000" kern="1200" dirty="0"/>
        </a:p>
      </dsp:txBody>
      <dsp:txXfrm>
        <a:off x="51403" y="3456165"/>
        <a:ext cx="3935794" cy="9501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4FE8C-9708-4C61-B277-5965FE7920AB}">
      <dsp:nvSpPr>
        <dsp:cNvPr id="0" name=""/>
        <dsp:cNvSpPr/>
      </dsp:nvSpPr>
      <dsp:spPr>
        <a:xfrm>
          <a:off x="0" y="560339"/>
          <a:ext cx="8396288" cy="491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RCRA regulations 40 CFR 261-299</a:t>
          </a:r>
          <a:endParaRPr lang="en-US" sz="2100" kern="1200" dirty="0"/>
        </a:p>
      </dsp:txBody>
      <dsp:txXfrm>
        <a:off x="23988" y="584327"/>
        <a:ext cx="8348312" cy="443423"/>
      </dsp:txXfrm>
    </dsp:sp>
    <dsp:sp modelId="{4F178AA9-AEE8-4383-B99F-8632359145DD}">
      <dsp:nvSpPr>
        <dsp:cNvPr id="0" name=""/>
        <dsp:cNvSpPr/>
      </dsp:nvSpPr>
      <dsp:spPr>
        <a:xfrm>
          <a:off x="0" y="1051739"/>
          <a:ext cx="839628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Divided into 10 subtitles, A-J</a:t>
          </a:r>
          <a:endParaRPr lang="en-US" sz="1600" kern="1200" dirty="0"/>
        </a:p>
      </dsp:txBody>
      <dsp:txXfrm>
        <a:off x="0" y="1051739"/>
        <a:ext cx="8396288" cy="347760"/>
      </dsp:txXfrm>
    </dsp:sp>
    <dsp:sp modelId="{10203554-93A5-43AE-B544-B32BA319EB76}">
      <dsp:nvSpPr>
        <dsp:cNvPr id="0" name=""/>
        <dsp:cNvSpPr/>
      </dsp:nvSpPr>
      <dsp:spPr>
        <a:xfrm>
          <a:off x="0" y="1399500"/>
          <a:ext cx="8396288" cy="491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Imposes extensive management and tracking requirements on </a:t>
          </a:r>
          <a:endParaRPr lang="en-US" sz="2100" kern="1200" dirty="0"/>
        </a:p>
      </dsp:txBody>
      <dsp:txXfrm>
        <a:off x="23988" y="1423488"/>
        <a:ext cx="8348312" cy="443423"/>
      </dsp:txXfrm>
    </dsp:sp>
    <dsp:sp modelId="{E51A5400-ED3D-4029-932E-8EBBD33CFB44}">
      <dsp:nvSpPr>
        <dsp:cNvPr id="0" name=""/>
        <dsp:cNvSpPr/>
      </dsp:nvSpPr>
      <dsp:spPr>
        <a:xfrm>
          <a:off x="0" y="1890899"/>
          <a:ext cx="839628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Generators and transporters of </a:t>
          </a:r>
          <a:r>
            <a:rPr lang="en-US" sz="1600" kern="1200" dirty="0" err="1" smtClean="0"/>
            <a:t>haz</a:t>
          </a:r>
          <a:r>
            <a:rPr lang="en-US" sz="1600" kern="1200" dirty="0" smtClean="0"/>
            <a:t>-wastes</a:t>
          </a:r>
          <a:endParaRPr lang="en-US" sz="1600" kern="1200" dirty="0"/>
        </a:p>
        <a:p>
          <a:pPr marL="171450" lvl="1" indent="-171450" algn="l" defTabSz="711200" rtl="0">
            <a:lnSpc>
              <a:spcPct val="90000"/>
            </a:lnSpc>
            <a:spcBef>
              <a:spcPct val="0"/>
            </a:spcBef>
            <a:spcAft>
              <a:spcPct val="20000"/>
            </a:spcAft>
            <a:buChar char="••"/>
          </a:pPr>
          <a:r>
            <a:rPr lang="en-US" sz="1600" kern="1200" dirty="0" smtClean="0"/>
            <a:t>Owners &amp; operators of treatment, storage, and disposal (TSD-F)</a:t>
          </a:r>
          <a:endParaRPr lang="en-US" sz="1600" kern="1200" dirty="0"/>
        </a:p>
      </dsp:txBody>
      <dsp:txXfrm>
        <a:off x="0" y="1890899"/>
        <a:ext cx="8396288" cy="521640"/>
      </dsp:txXfrm>
    </dsp:sp>
    <dsp:sp modelId="{3554AAF5-D074-4ACC-87C0-2A83565E8C17}">
      <dsp:nvSpPr>
        <dsp:cNvPr id="0" name=""/>
        <dsp:cNvSpPr/>
      </dsp:nvSpPr>
      <dsp:spPr>
        <a:xfrm>
          <a:off x="0" y="2412539"/>
          <a:ext cx="8396288" cy="4913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Subtitle C is most significant</a:t>
          </a:r>
          <a:endParaRPr lang="en-US" sz="2100" b="1" kern="1200" dirty="0"/>
        </a:p>
      </dsp:txBody>
      <dsp:txXfrm>
        <a:off x="23988" y="2436527"/>
        <a:ext cx="8348312" cy="443423"/>
      </dsp:txXfrm>
    </dsp:sp>
    <dsp:sp modelId="{C129DA18-51F5-4A60-822C-706619EEC629}">
      <dsp:nvSpPr>
        <dsp:cNvPr id="0" name=""/>
        <dsp:cNvSpPr/>
      </dsp:nvSpPr>
      <dsp:spPr>
        <a:xfrm>
          <a:off x="0" y="2903939"/>
          <a:ext cx="8396288"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Defines hazardous wastes</a:t>
          </a:r>
          <a:endParaRPr lang="en-US" sz="1600" kern="1200" dirty="0"/>
        </a:p>
        <a:p>
          <a:pPr marL="342900" lvl="2" indent="-171450" algn="l" defTabSz="711200" rtl="0">
            <a:lnSpc>
              <a:spcPct val="90000"/>
            </a:lnSpc>
            <a:spcBef>
              <a:spcPct val="0"/>
            </a:spcBef>
            <a:spcAft>
              <a:spcPct val="20000"/>
            </a:spcAft>
            <a:buChar char="••"/>
          </a:pPr>
          <a:r>
            <a:rPr lang="en-US" sz="1600" kern="1200" dirty="0" smtClean="0"/>
            <a:t>By listing specific hazardous wastes</a:t>
          </a:r>
          <a:endParaRPr lang="en-US" sz="1600" kern="1200" dirty="0"/>
        </a:p>
        <a:p>
          <a:pPr marL="342900" lvl="2" indent="-171450" algn="l" defTabSz="711200" rtl="0">
            <a:lnSpc>
              <a:spcPct val="90000"/>
            </a:lnSpc>
            <a:spcBef>
              <a:spcPct val="0"/>
            </a:spcBef>
            <a:spcAft>
              <a:spcPct val="20000"/>
            </a:spcAft>
            <a:buChar char="••"/>
          </a:pPr>
          <a:r>
            <a:rPr lang="en-US" sz="1600" kern="1200" dirty="0" smtClean="0"/>
            <a:t>By establishing characteristics of </a:t>
          </a:r>
          <a:r>
            <a:rPr lang="en-US" sz="1600" kern="1200" dirty="0" err="1" smtClean="0"/>
            <a:t>haz</a:t>
          </a:r>
          <a:r>
            <a:rPr lang="en-US" sz="1600" kern="1200" dirty="0" smtClean="0"/>
            <a:t>-waste</a:t>
          </a:r>
          <a:endParaRPr lang="en-US" sz="1600" kern="1200" dirty="0"/>
        </a:p>
        <a:p>
          <a:pPr marL="171450" lvl="1" indent="-171450" algn="l" defTabSz="711200" rtl="0">
            <a:lnSpc>
              <a:spcPct val="90000"/>
            </a:lnSpc>
            <a:spcBef>
              <a:spcPct val="0"/>
            </a:spcBef>
            <a:spcAft>
              <a:spcPct val="20000"/>
            </a:spcAft>
            <a:buChar char="••"/>
          </a:pPr>
          <a:r>
            <a:rPr lang="en-US" sz="1600" kern="1200" dirty="0" smtClean="0"/>
            <a:t>Requires generators or producers of </a:t>
          </a:r>
          <a:r>
            <a:rPr lang="en-US" sz="1600" kern="1200" dirty="0" err="1" smtClean="0"/>
            <a:t>haz</a:t>
          </a:r>
          <a:r>
            <a:rPr lang="en-US" sz="1600" kern="1200" dirty="0" smtClean="0"/>
            <a:t>-wastes must</a:t>
          </a:r>
          <a:endParaRPr lang="en-US" sz="1600" kern="1200" dirty="0"/>
        </a:p>
        <a:p>
          <a:pPr marL="342900" lvl="2" indent="-171450" algn="l" defTabSz="711200" rtl="0">
            <a:lnSpc>
              <a:spcPct val="90000"/>
            </a:lnSpc>
            <a:spcBef>
              <a:spcPct val="0"/>
            </a:spcBef>
            <a:spcAft>
              <a:spcPct val="20000"/>
            </a:spcAft>
            <a:buChar char="••"/>
          </a:pPr>
          <a:r>
            <a:rPr lang="en-US" sz="1600" kern="1200" dirty="0" smtClean="0"/>
            <a:t>Handle wastes properly</a:t>
          </a:r>
          <a:endParaRPr lang="en-US" sz="1600" kern="1200" dirty="0"/>
        </a:p>
        <a:p>
          <a:pPr marL="342900" lvl="2" indent="-171450" algn="l" defTabSz="711200" rtl="0">
            <a:lnSpc>
              <a:spcPct val="90000"/>
            </a:lnSpc>
            <a:spcBef>
              <a:spcPct val="0"/>
            </a:spcBef>
            <a:spcAft>
              <a:spcPct val="20000"/>
            </a:spcAft>
            <a:buChar char="••"/>
          </a:pPr>
          <a:r>
            <a:rPr lang="en-US" sz="1600" kern="1200" dirty="0" smtClean="0"/>
            <a:t>Preparing manifests to track shipments to treatment recycling or disposal facilities</a:t>
          </a:r>
          <a:endParaRPr lang="en-US" sz="1600" kern="1200" dirty="0"/>
        </a:p>
      </dsp:txBody>
      <dsp:txXfrm>
        <a:off x="0" y="2903939"/>
        <a:ext cx="8396288" cy="156492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5702-E29F-4C6A-8084-FB69440F82BA}">
      <dsp:nvSpPr>
        <dsp:cNvPr id="0" name=""/>
        <dsp:cNvSpPr/>
      </dsp:nvSpPr>
      <dsp:spPr>
        <a:xfrm>
          <a:off x="0" y="102989"/>
          <a:ext cx="8229600" cy="538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  261.2  Definition of solid waste. </a:t>
          </a:r>
          <a:endParaRPr lang="en-US" sz="2300" kern="1200" dirty="0"/>
        </a:p>
      </dsp:txBody>
      <dsp:txXfrm>
        <a:off x="26273" y="129262"/>
        <a:ext cx="8177054" cy="485654"/>
      </dsp:txXfrm>
    </dsp:sp>
    <dsp:sp modelId="{F339AF07-C690-4384-875E-EAE2445621F6}">
      <dsp:nvSpPr>
        <dsp:cNvPr id="0" name=""/>
        <dsp:cNvSpPr/>
      </dsp:nvSpPr>
      <dsp:spPr>
        <a:xfrm>
          <a:off x="0" y="641190"/>
          <a:ext cx="8229600" cy="39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(a)(1) A </a:t>
          </a:r>
          <a:r>
            <a:rPr lang="en-US" sz="1800" i="1" kern="1200" dirty="0" smtClean="0"/>
            <a:t>solid waste</a:t>
          </a:r>
          <a:r>
            <a:rPr lang="en-US" sz="1800" kern="1200" dirty="0" smtClean="0"/>
            <a:t> is any discarded material that is not excluded by §  261.4(a) or that is not excluded by variance granted under §§  260.30 and 260.31. </a:t>
          </a:r>
          <a:endParaRPr lang="en-US" sz="1800" kern="1200" dirty="0"/>
        </a:p>
        <a:p>
          <a:pPr marL="342900" lvl="2" indent="-171450" algn="l" defTabSz="800100" rtl="0">
            <a:lnSpc>
              <a:spcPct val="90000"/>
            </a:lnSpc>
            <a:spcBef>
              <a:spcPct val="0"/>
            </a:spcBef>
            <a:spcAft>
              <a:spcPct val="20000"/>
            </a:spcAft>
            <a:buChar char="••"/>
          </a:pPr>
          <a:r>
            <a:rPr lang="en-US" sz="1800" kern="1200" dirty="0" smtClean="0"/>
            <a:t>(2) A </a:t>
          </a:r>
          <a:r>
            <a:rPr lang="en-US" sz="1800" i="1" kern="1200" dirty="0" smtClean="0"/>
            <a:t>discarded material</a:t>
          </a:r>
          <a:r>
            <a:rPr lang="en-US" sz="1800" kern="1200" dirty="0" smtClean="0"/>
            <a:t> is any material which is: </a:t>
          </a:r>
          <a:endParaRPr lang="en-US" sz="1800" kern="1200" dirty="0"/>
        </a:p>
        <a:p>
          <a:pPr marL="514350" lvl="3" indent="-171450" algn="l" defTabSz="800100" rtl="0">
            <a:lnSpc>
              <a:spcPct val="90000"/>
            </a:lnSpc>
            <a:spcBef>
              <a:spcPct val="0"/>
            </a:spcBef>
            <a:spcAft>
              <a:spcPct val="20000"/>
            </a:spcAft>
            <a:buChar char="••"/>
          </a:pPr>
          <a:r>
            <a:rPr lang="en-US" sz="1800" kern="1200" dirty="0" smtClean="0"/>
            <a:t>(</a:t>
          </a:r>
          <a:r>
            <a:rPr lang="en-US" sz="1800" kern="1200" dirty="0" err="1" smtClean="0"/>
            <a:t>i</a:t>
          </a:r>
          <a:r>
            <a:rPr lang="en-US" sz="1800" kern="1200" dirty="0" smtClean="0"/>
            <a:t>) </a:t>
          </a:r>
          <a:r>
            <a:rPr lang="en-US" sz="1800" i="1" kern="1200" dirty="0" smtClean="0"/>
            <a:t>Abandoned,</a:t>
          </a:r>
          <a:r>
            <a:rPr lang="en-US" sz="1800" kern="1200" dirty="0" smtClean="0"/>
            <a:t> as explained in paragraph (b) of this section; or </a:t>
          </a:r>
          <a:endParaRPr lang="en-US" sz="1800" kern="1200" dirty="0"/>
        </a:p>
        <a:p>
          <a:pPr marL="514350" lvl="3" indent="-171450" algn="l" defTabSz="800100" rtl="0">
            <a:lnSpc>
              <a:spcPct val="90000"/>
            </a:lnSpc>
            <a:spcBef>
              <a:spcPct val="0"/>
            </a:spcBef>
            <a:spcAft>
              <a:spcPct val="20000"/>
            </a:spcAft>
            <a:buChar char="••"/>
          </a:pPr>
          <a:r>
            <a:rPr lang="en-US" sz="1800" kern="1200" dirty="0" smtClean="0"/>
            <a:t>(ii) </a:t>
          </a:r>
          <a:r>
            <a:rPr lang="en-US" sz="1800" i="1" kern="1200" dirty="0" smtClean="0"/>
            <a:t>Recycled,</a:t>
          </a:r>
          <a:r>
            <a:rPr lang="en-US" sz="1800" kern="1200" dirty="0" smtClean="0"/>
            <a:t> as explained in paragraph (c) of this section; or </a:t>
          </a:r>
          <a:endParaRPr lang="en-US" sz="1800" kern="1200" dirty="0"/>
        </a:p>
        <a:p>
          <a:pPr marL="514350" lvl="3" indent="-171450" algn="l" defTabSz="800100" rtl="0">
            <a:lnSpc>
              <a:spcPct val="90000"/>
            </a:lnSpc>
            <a:spcBef>
              <a:spcPct val="0"/>
            </a:spcBef>
            <a:spcAft>
              <a:spcPct val="20000"/>
            </a:spcAft>
            <a:buChar char="••"/>
          </a:pPr>
          <a:r>
            <a:rPr lang="en-US" sz="1800" kern="1200" dirty="0" smtClean="0"/>
            <a:t>(iii) Considered </a:t>
          </a:r>
          <a:r>
            <a:rPr lang="en-US" sz="1800" i="1" kern="1200" dirty="0" smtClean="0"/>
            <a:t>inherently waste-like,</a:t>
          </a:r>
          <a:r>
            <a:rPr lang="en-US" sz="1800" kern="1200" dirty="0" smtClean="0"/>
            <a:t> as explained in paragraph (d) of this section; or </a:t>
          </a:r>
          <a:endParaRPr lang="en-US" sz="1800" kern="1200" dirty="0"/>
        </a:p>
        <a:p>
          <a:pPr marL="514350" lvl="3" indent="-171450" algn="l" defTabSz="800100" rtl="0">
            <a:lnSpc>
              <a:spcPct val="90000"/>
            </a:lnSpc>
            <a:spcBef>
              <a:spcPct val="0"/>
            </a:spcBef>
            <a:spcAft>
              <a:spcPct val="20000"/>
            </a:spcAft>
            <a:buChar char="••"/>
          </a:pPr>
          <a:r>
            <a:rPr lang="en-US" sz="1800" kern="1200" dirty="0" smtClean="0"/>
            <a:t>(iv) </a:t>
          </a:r>
          <a:r>
            <a:rPr lang="en-US" sz="1800" i="1" kern="1200" dirty="0" smtClean="0"/>
            <a:t>A military munitions</a:t>
          </a:r>
          <a:r>
            <a:rPr lang="en-US" sz="1800" kern="1200" dirty="0" smtClean="0"/>
            <a:t> identified as a solid waste in 40 CFR 266.202.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(b) Materials are solid waste if they are </a:t>
          </a:r>
          <a:r>
            <a:rPr lang="en-US" sz="1800" i="1" kern="1200" dirty="0" smtClean="0"/>
            <a:t>abandoned</a:t>
          </a:r>
          <a:r>
            <a:rPr lang="en-US" sz="1800" kern="1200" dirty="0" smtClean="0"/>
            <a:t> by being: </a:t>
          </a:r>
          <a:endParaRPr lang="en-US" sz="1800" kern="1200" dirty="0"/>
        </a:p>
        <a:p>
          <a:pPr marL="342900" lvl="2" indent="-171450" algn="l" defTabSz="800100" rtl="0">
            <a:lnSpc>
              <a:spcPct val="90000"/>
            </a:lnSpc>
            <a:spcBef>
              <a:spcPct val="0"/>
            </a:spcBef>
            <a:spcAft>
              <a:spcPct val="20000"/>
            </a:spcAft>
            <a:buChar char="••"/>
          </a:pPr>
          <a:r>
            <a:rPr lang="en-US" sz="1800" kern="1200" dirty="0" smtClean="0"/>
            <a:t>(1) Disposed of; or </a:t>
          </a:r>
          <a:endParaRPr lang="en-US" sz="1800" kern="1200" dirty="0"/>
        </a:p>
        <a:p>
          <a:pPr marL="342900" lvl="2" indent="-171450" algn="l" defTabSz="800100" rtl="0">
            <a:lnSpc>
              <a:spcPct val="90000"/>
            </a:lnSpc>
            <a:spcBef>
              <a:spcPct val="0"/>
            </a:spcBef>
            <a:spcAft>
              <a:spcPct val="20000"/>
            </a:spcAft>
            <a:buChar char="••"/>
          </a:pPr>
          <a:r>
            <a:rPr lang="en-US" sz="1800" kern="1200" dirty="0" smtClean="0"/>
            <a:t>(2) Burned or incinerated; or </a:t>
          </a:r>
          <a:endParaRPr lang="en-US" sz="1800" kern="1200" dirty="0"/>
        </a:p>
        <a:p>
          <a:pPr marL="342900" lvl="2" indent="-171450" algn="l" defTabSz="800100" rtl="0">
            <a:lnSpc>
              <a:spcPct val="90000"/>
            </a:lnSpc>
            <a:spcBef>
              <a:spcPct val="0"/>
            </a:spcBef>
            <a:spcAft>
              <a:spcPct val="20000"/>
            </a:spcAft>
            <a:buChar char="••"/>
          </a:pPr>
          <a:r>
            <a:rPr lang="en-US" sz="1800" kern="1200" dirty="0" smtClean="0"/>
            <a:t>(3) Accumulated, stored, or treated (but not recycled) before or in lieu of being abandoned by being disposed of, burned, or incinerated. </a:t>
          </a:r>
          <a:endParaRPr lang="en-US" sz="1800" kern="1200" dirty="0"/>
        </a:p>
      </dsp:txBody>
      <dsp:txXfrm>
        <a:off x="0" y="641190"/>
        <a:ext cx="8229600" cy="390402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476B-957D-495C-8BC8-278081096037}">
      <dsp:nvSpPr>
        <dsp:cNvPr id="0" name=""/>
        <dsp:cNvSpPr/>
      </dsp:nvSpPr>
      <dsp:spPr>
        <a:xfrm>
          <a:off x="0" y="0"/>
          <a:ext cx="8396288" cy="1424940"/>
        </a:xfrm>
        <a:prstGeom prst="rect">
          <a:avLst/>
        </a:prstGeom>
        <a:solidFill>
          <a:schemeClr val="accent1">
            <a:shade val="80000"/>
            <a:hueOff val="0"/>
            <a:satOff val="0"/>
            <a:lumOff val="0"/>
            <a:alphaOff val="0"/>
          </a:schemeClr>
        </a:soli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b="1" kern="1200" dirty="0" smtClean="0"/>
            <a:t>Complexity of RCRA applicability determinations</a:t>
          </a:r>
          <a:endParaRPr lang="en-US" sz="4200" kern="1200" dirty="0"/>
        </a:p>
      </dsp:txBody>
      <dsp:txXfrm>
        <a:off x="0" y="0"/>
        <a:ext cx="8396288" cy="1424940"/>
      </dsp:txXfrm>
    </dsp:sp>
    <dsp:sp modelId="{44895F11-B95D-42DB-AD05-DA441ACA3EA7}">
      <dsp:nvSpPr>
        <dsp:cNvPr id="0" name=""/>
        <dsp:cNvSpPr/>
      </dsp:nvSpPr>
      <dsp:spPr>
        <a:xfrm>
          <a:off x="0" y="1424940"/>
          <a:ext cx="4198143" cy="299237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Determine if ‘solid waste’ or regulatory exclusion</a:t>
          </a:r>
          <a:endParaRPr lang="en-US" sz="2600" kern="1200" dirty="0"/>
        </a:p>
        <a:p>
          <a:pPr marL="228600" lvl="1" indent="-228600" algn="l" defTabSz="889000" rtl="0">
            <a:lnSpc>
              <a:spcPct val="90000"/>
            </a:lnSpc>
            <a:spcBef>
              <a:spcPct val="0"/>
            </a:spcBef>
            <a:spcAft>
              <a:spcPct val="15000"/>
            </a:spcAft>
            <a:buChar char="••"/>
          </a:pPr>
          <a:r>
            <a:rPr lang="en-US" sz="2000" kern="1200" dirty="0" smtClean="0"/>
            <a:t>Domestic sewage or material that passes through a POTW</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Industrial wastewater point source discharges under CWA</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Irrigation return flows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Special nuclear material under Atomic Energy Act</a:t>
          </a:r>
          <a:endParaRPr lang="en-US" sz="2000" kern="1200" dirty="0"/>
        </a:p>
      </dsp:txBody>
      <dsp:txXfrm>
        <a:off x="0" y="1424940"/>
        <a:ext cx="4198143" cy="2992374"/>
      </dsp:txXfrm>
    </dsp:sp>
    <dsp:sp modelId="{A17FE0B1-7F61-4C78-A65F-DBCC43D28FF9}">
      <dsp:nvSpPr>
        <dsp:cNvPr id="0" name=""/>
        <dsp:cNvSpPr/>
      </dsp:nvSpPr>
      <dsp:spPr>
        <a:xfrm>
          <a:off x="4198144" y="1424940"/>
          <a:ext cx="4198143" cy="299237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Then, discarded material is “inherently waste-like”</a:t>
          </a:r>
          <a:endParaRPr lang="en-US" sz="2600" kern="1200" dirty="0"/>
        </a:p>
        <a:p>
          <a:pPr marL="228600" lvl="1" indent="-228600" algn="l" defTabSz="889000" rtl="0">
            <a:lnSpc>
              <a:spcPct val="90000"/>
            </a:lnSpc>
            <a:spcBef>
              <a:spcPct val="0"/>
            </a:spcBef>
            <a:spcAft>
              <a:spcPct val="15000"/>
            </a:spcAft>
            <a:buChar char="••"/>
          </a:pPr>
          <a:r>
            <a:rPr lang="en-US" sz="2000" kern="1200" dirty="0" smtClean="0"/>
            <a:t>A material is inherently waste-like if EPA so defines it by </a:t>
          </a:r>
          <a:r>
            <a:rPr lang="en-US" sz="2000" kern="1200" dirty="0" err="1" smtClean="0"/>
            <a:t>reg</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Even recycled or reclaimed material that will not be disposed of may still be considered solid waste, therefore </a:t>
          </a:r>
          <a:r>
            <a:rPr lang="en-US" sz="2000" kern="1200" dirty="0" err="1" smtClean="0"/>
            <a:t>haz</a:t>
          </a:r>
          <a:r>
            <a:rPr lang="en-US" sz="2000" kern="1200" dirty="0" smtClean="0"/>
            <a:t>-waste</a:t>
          </a:r>
          <a:endParaRPr lang="en-US" sz="2000" kern="1200" dirty="0"/>
        </a:p>
      </dsp:txBody>
      <dsp:txXfrm>
        <a:off x="4198144" y="1424940"/>
        <a:ext cx="4198143" cy="2992374"/>
      </dsp:txXfrm>
    </dsp:sp>
    <dsp:sp modelId="{3B9F9EF2-9F7B-4B6E-ABE4-7066FAE5511B}">
      <dsp:nvSpPr>
        <dsp:cNvPr id="0" name=""/>
        <dsp:cNvSpPr/>
      </dsp:nvSpPr>
      <dsp:spPr>
        <a:xfrm>
          <a:off x="0" y="4417314"/>
          <a:ext cx="8396288" cy="332486"/>
        </a:xfrm>
        <a:prstGeom prst="rect">
          <a:avLst/>
        </a:prstGeom>
        <a:solidFill>
          <a:schemeClr val="accent1">
            <a:shade val="80000"/>
            <a:hueOff val="0"/>
            <a:satOff val="0"/>
            <a:lumOff val="0"/>
            <a:alphaOff val="0"/>
          </a:schemeClr>
        </a:solidFill>
        <a:ln>
          <a:noFill/>
        </a:ln>
        <a:effectLst>
          <a:outerShdw blurRad="40000" dist="20000" dir="5400000" rotWithShape="0">
            <a:srgbClr xmlns:mc="http://schemas.openxmlformats.org/markup-compatibility/2006" xmlns:a14="http://schemas.microsoft.com/office/drawing/2010/main" val="000000" mc:Ignorable="">
              <a:alpha val="38000"/>
            </a:srgbClr>
          </a:outerShdw>
        </a:effectLst>
      </dsp:spPr>
      <dsp:style>
        <a:lnRef idx="0">
          <a:scrgbClr r="0" g="0" b="0"/>
        </a:lnRef>
        <a:fillRef idx="1">
          <a:scrgbClr r="0" g="0" b="0"/>
        </a:fillRef>
        <a:effectRef idx="1">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04D8-569E-4B6A-8C8A-3B7FDD71FD77}">
      <dsp:nvSpPr>
        <dsp:cNvPr id="0" name=""/>
        <dsp:cNvSpPr/>
      </dsp:nvSpPr>
      <dsp:spPr>
        <a:xfrm>
          <a:off x="0" y="62819"/>
          <a:ext cx="8396288" cy="561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Determine if ‘hazardous-waste’ or regulatory exclusion</a:t>
          </a:r>
          <a:endParaRPr lang="en-US" sz="2400" kern="1200" dirty="0"/>
        </a:p>
      </dsp:txBody>
      <dsp:txXfrm>
        <a:off x="27415" y="90234"/>
        <a:ext cx="8341458" cy="506769"/>
      </dsp:txXfrm>
    </dsp:sp>
    <dsp:sp modelId="{361B03DB-8E6E-4631-8020-07F5355B49EA}">
      <dsp:nvSpPr>
        <dsp:cNvPr id="0" name=""/>
        <dsp:cNvSpPr/>
      </dsp:nvSpPr>
      <dsp:spPr>
        <a:xfrm>
          <a:off x="0" y="624419"/>
          <a:ext cx="8396288" cy="45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Automatic exemptions for certain solid wastes</a:t>
          </a:r>
          <a:endParaRPr lang="en-US" sz="1900" kern="1200" dirty="0"/>
        </a:p>
        <a:p>
          <a:pPr marL="342900" lvl="2" indent="-171450" algn="l" defTabSz="844550" rtl="0">
            <a:lnSpc>
              <a:spcPct val="90000"/>
            </a:lnSpc>
            <a:spcBef>
              <a:spcPct val="0"/>
            </a:spcBef>
            <a:spcAft>
              <a:spcPct val="20000"/>
            </a:spcAft>
            <a:buChar char="••"/>
          </a:pPr>
          <a:r>
            <a:rPr lang="en-US" sz="1900" kern="1200" dirty="0" smtClean="0"/>
            <a:t>Household waste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Agricultural wastes that will be returned as fertilizer</a:t>
          </a:r>
          <a:endParaRPr lang="en-US" sz="1900" kern="1200" dirty="0"/>
        </a:p>
        <a:p>
          <a:pPr marL="342900" lvl="2" indent="-171450" algn="l" defTabSz="844550" rtl="0">
            <a:lnSpc>
              <a:spcPct val="90000"/>
            </a:lnSpc>
            <a:spcBef>
              <a:spcPct val="0"/>
            </a:spcBef>
            <a:spcAft>
              <a:spcPct val="20000"/>
            </a:spcAft>
            <a:buChar char="••"/>
          </a:pPr>
          <a:r>
            <a:rPr lang="en-US" sz="1900" kern="1200" dirty="0" smtClean="0"/>
            <a:t>Mining overburden returned to mine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Utility wastes from coal combustion</a:t>
          </a:r>
          <a:endParaRPr lang="en-US" sz="1900" kern="1200" dirty="0"/>
        </a:p>
        <a:p>
          <a:pPr marL="342900" lvl="2" indent="-171450" algn="l" defTabSz="844550" rtl="0">
            <a:lnSpc>
              <a:spcPct val="90000"/>
            </a:lnSpc>
            <a:spcBef>
              <a:spcPct val="0"/>
            </a:spcBef>
            <a:spcAft>
              <a:spcPct val="20000"/>
            </a:spcAft>
            <a:buChar char="••"/>
          </a:pPr>
          <a:r>
            <a:rPr lang="en-US" sz="1900" kern="1200" dirty="0" smtClean="0"/>
            <a:t>Oil and natural gas exploration</a:t>
          </a:r>
          <a:endParaRPr lang="en-US" sz="1900" kern="1200" dirty="0"/>
        </a:p>
        <a:p>
          <a:pPr marL="342900" lvl="2" indent="-171450" algn="l" defTabSz="844550" rtl="0">
            <a:lnSpc>
              <a:spcPct val="90000"/>
            </a:lnSpc>
            <a:spcBef>
              <a:spcPct val="0"/>
            </a:spcBef>
            <a:spcAft>
              <a:spcPct val="20000"/>
            </a:spcAft>
            <a:buChar char="••"/>
          </a:pPr>
          <a:r>
            <a:rPr lang="en-US" sz="1900" kern="1200" dirty="0" smtClean="0"/>
            <a:t>Wastes from ore processing</a:t>
          </a:r>
          <a:endParaRPr lang="en-US" sz="1900" kern="1200" dirty="0"/>
        </a:p>
        <a:p>
          <a:pPr marL="342900" lvl="2" indent="-171450" algn="l" defTabSz="844550" rtl="0">
            <a:lnSpc>
              <a:spcPct val="90000"/>
            </a:lnSpc>
            <a:spcBef>
              <a:spcPct val="0"/>
            </a:spcBef>
            <a:spcAft>
              <a:spcPct val="20000"/>
            </a:spcAft>
            <a:buChar char="••"/>
          </a:pPr>
          <a:r>
            <a:rPr lang="en-US" sz="1900" kern="1200" dirty="0" smtClean="0"/>
            <a:t>Cement kiln dust waste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Arsenic treated wood wastes generated by end users </a:t>
          </a:r>
          <a:endParaRPr lang="en-US" sz="1900" kern="1200" dirty="0"/>
        </a:p>
        <a:p>
          <a:pPr marL="342900" lvl="2" indent="-171450" algn="l" defTabSz="844550" rtl="0">
            <a:lnSpc>
              <a:spcPct val="90000"/>
            </a:lnSpc>
            <a:spcBef>
              <a:spcPct val="0"/>
            </a:spcBef>
            <a:spcAft>
              <a:spcPct val="20000"/>
            </a:spcAft>
            <a:buChar char="••"/>
          </a:pPr>
          <a:r>
            <a:rPr lang="en-US" sz="1900" kern="1200" dirty="0" smtClean="0"/>
            <a:t>Certain chromium bearing wastes</a:t>
          </a:r>
          <a:endParaRPr lang="en-US" sz="1900" kern="1200" dirty="0"/>
        </a:p>
        <a:p>
          <a:pPr marL="342900" lvl="2" indent="-171450" algn="l" defTabSz="844550" rtl="0">
            <a:lnSpc>
              <a:spcPct val="90000"/>
            </a:lnSpc>
            <a:spcBef>
              <a:spcPct val="0"/>
            </a:spcBef>
            <a:spcAft>
              <a:spcPct val="20000"/>
            </a:spcAft>
            <a:buChar char="••"/>
          </a:pPr>
          <a:r>
            <a:rPr lang="en-US" sz="1900" kern="1200" dirty="0" smtClean="0"/>
            <a:t>Petroleum-contaminated media and debris that fail TCLP</a:t>
          </a:r>
          <a:endParaRPr lang="en-US" sz="1900" kern="1200" dirty="0"/>
        </a:p>
        <a:p>
          <a:pPr marL="342900" lvl="2" indent="-171450" algn="l" defTabSz="844550" rtl="0">
            <a:lnSpc>
              <a:spcPct val="90000"/>
            </a:lnSpc>
            <a:spcBef>
              <a:spcPct val="0"/>
            </a:spcBef>
            <a:spcAft>
              <a:spcPct val="20000"/>
            </a:spcAft>
            <a:buChar char="••"/>
          </a:pPr>
          <a:r>
            <a:rPr lang="en-US" sz="1900" kern="1200" dirty="0" smtClean="0"/>
            <a:t>Recycling of Hazardous Secondary Materials</a:t>
          </a:r>
          <a:endParaRPr lang="en-US" sz="1900" kern="1200" dirty="0"/>
        </a:p>
        <a:p>
          <a:pPr marL="514350" lvl="3" indent="-171450" algn="l" defTabSz="844550" rtl="0">
            <a:lnSpc>
              <a:spcPct val="90000"/>
            </a:lnSpc>
            <a:spcBef>
              <a:spcPct val="0"/>
            </a:spcBef>
            <a:spcAft>
              <a:spcPct val="20000"/>
            </a:spcAft>
            <a:buChar char="••"/>
          </a:pPr>
          <a:r>
            <a:rPr lang="en-US" sz="1900" kern="1200" dirty="0" smtClean="0"/>
            <a:t>NEW October 2008 Solid Waste Exclusion: allows for recycling of materials that are generated and legitimately reclaimed by the generator</a:t>
          </a:r>
          <a:endParaRPr lang="en-US" sz="1900" kern="1200" dirty="0"/>
        </a:p>
      </dsp:txBody>
      <dsp:txXfrm>
        <a:off x="0" y="624419"/>
        <a:ext cx="8396288" cy="4570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461A3-5DAA-499E-BC05-517DAE1D7108}">
      <dsp:nvSpPr>
        <dsp:cNvPr id="0" name=""/>
        <dsp:cNvSpPr/>
      </dsp:nvSpPr>
      <dsp:spPr>
        <a:xfrm>
          <a:off x="0" y="37240"/>
          <a:ext cx="8396288" cy="4675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dirty="0" smtClean="0"/>
            <a:t>Environmental Law</a:t>
          </a:r>
          <a:r>
            <a:rPr lang="en-US" sz="3700" b="1" kern="1200" dirty="0" smtClean="0"/>
            <a:t> is an organized way of using all of the laws in our legal system to minimize, prevent, punish, or remedy the consequences of actions which damage or threaten the environment, public health, and safety.</a:t>
          </a:r>
          <a:endParaRPr lang="en-US" sz="3700" b="1" kern="1200" dirty="0"/>
        </a:p>
      </dsp:txBody>
      <dsp:txXfrm>
        <a:off x="228230" y="265470"/>
        <a:ext cx="7939828" cy="421886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6FB0-CC33-4296-A3D9-D1F9972BDDC4}">
      <dsp:nvSpPr>
        <dsp:cNvPr id="0" name=""/>
        <dsp:cNvSpPr/>
      </dsp:nvSpPr>
      <dsp:spPr>
        <a:xfrm>
          <a:off x="0" y="0"/>
          <a:ext cx="8396288" cy="4749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rtl="0">
            <a:lnSpc>
              <a:spcPct val="90000"/>
            </a:lnSpc>
            <a:spcBef>
              <a:spcPct val="0"/>
            </a:spcBef>
            <a:spcAft>
              <a:spcPct val="35000"/>
            </a:spcAft>
          </a:pPr>
          <a:r>
            <a:rPr lang="en-US" sz="5800" b="1" kern="1200" dirty="0" smtClean="0"/>
            <a:t>2 types of hazardous waste determinations</a:t>
          </a:r>
          <a:endParaRPr lang="en-US" sz="5800" kern="1200" dirty="0"/>
        </a:p>
      </dsp:txBody>
      <dsp:txXfrm>
        <a:off x="0" y="0"/>
        <a:ext cx="8396288" cy="2564892"/>
      </dsp:txXfrm>
    </dsp:sp>
    <dsp:sp modelId="{6BFB0655-BFEB-427A-AE53-B91E444D71D6}">
      <dsp:nvSpPr>
        <dsp:cNvPr id="0" name=""/>
        <dsp:cNvSpPr/>
      </dsp:nvSpPr>
      <dsp:spPr>
        <a:xfrm>
          <a:off x="0" y="2469895"/>
          <a:ext cx="4198143" cy="218490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t" anchorCtr="0">
          <a:noAutofit/>
        </a:bodyPr>
        <a:lstStyle/>
        <a:p>
          <a:pPr lvl="0" algn="l" defTabSz="1022350" rtl="0">
            <a:lnSpc>
              <a:spcPct val="90000"/>
            </a:lnSpc>
            <a:spcBef>
              <a:spcPct val="0"/>
            </a:spcBef>
            <a:spcAft>
              <a:spcPct val="35000"/>
            </a:spcAft>
          </a:pPr>
          <a:r>
            <a:rPr lang="en-US" sz="2300" kern="1200" dirty="0" smtClean="0"/>
            <a:t>Three hazardous waste lists (listed wastes)</a:t>
          </a:r>
          <a:endParaRPr lang="en-US" sz="2300" kern="1200" dirty="0"/>
        </a:p>
        <a:p>
          <a:pPr marL="171450" lvl="1" indent="-171450" algn="l" defTabSz="800100" rtl="0">
            <a:lnSpc>
              <a:spcPct val="90000"/>
            </a:lnSpc>
            <a:spcBef>
              <a:spcPct val="0"/>
            </a:spcBef>
            <a:spcAft>
              <a:spcPct val="15000"/>
            </a:spcAft>
            <a:buChar char="••"/>
          </a:pPr>
          <a:r>
            <a:rPr lang="en-US" sz="1800" kern="1200" dirty="0" smtClean="0"/>
            <a:t>‘F’-wastes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‘K’-wastes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 and ‘U’ wastes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Companies may request de-listing; prove non-hazardous</a:t>
          </a:r>
          <a:endParaRPr lang="en-US" sz="1800" kern="1200" dirty="0"/>
        </a:p>
      </dsp:txBody>
      <dsp:txXfrm>
        <a:off x="0" y="2469895"/>
        <a:ext cx="4198143" cy="2184908"/>
      </dsp:txXfrm>
    </dsp:sp>
    <dsp:sp modelId="{7C06C204-9F0E-4A4E-B9DD-BC4F956AE4FA}">
      <dsp:nvSpPr>
        <dsp:cNvPr id="0" name=""/>
        <dsp:cNvSpPr/>
      </dsp:nvSpPr>
      <dsp:spPr>
        <a:xfrm>
          <a:off x="4198144" y="2469895"/>
          <a:ext cx="4198143" cy="218490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t" anchorCtr="0">
          <a:noAutofit/>
        </a:bodyPr>
        <a:lstStyle/>
        <a:p>
          <a:pPr lvl="0" algn="l" defTabSz="1022350" rtl="0">
            <a:lnSpc>
              <a:spcPct val="90000"/>
            </a:lnSpc>
            <a:spcBef>
              <a:spcPct val="0"/>
            </a:spcBef>
            <a:spcAft>
              <a:spcPct val="35000"/>
            </a:spcAft>
          </a:pPr>
          <a:r>
            <a:rPr lang="en-US" sz="2300" kern="1200" dirty="0" smtClean="0"/>
            <a:t>Four types of characteristic hazardous waste</a:t>
          </a:r>
          <a:endParaRPr lang="en-US" sz="2300" kern="1200" dirty="0"/>
        </a:p>
        <a:p>
          <a:pPr marL="171450" lvl="1" indent="-171450" algn="l" defTabSz="800100" rtl="0">
            <a:lnSpc>
              <a:spcPct val="90000"/>
            </a:lnSpc>
            <a:spcBef>
              <a:spcPct val="0"/>
            </a:spcBef>
            <a:spcAft>
              <a:spcPct val="15000"/>
            </a:spcAft>
            <a:buChar char="••"/>
          </a:pPr>
          <a:r>
            <a:rPr lang="en-US" sz="1800" kern="1200" dirty="0" smtClean="0"/>
            <a:t>Ignitability</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Corrosivity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Reactivity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Toxicity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‘D’-wastes</a:t>
          </a:r>
          <a:endParaRPr lang="en-US" sz="1800" kern="1200" dirty="0"/>
        </a:p>
      </dsp:txBody>
      <dsp:txXfrm>
        <a:off x="4198144" y="2469895"/>
        <a:ext cx="4198143" cy="21849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CBFB-ACED-40ED-B12A-5FDE9CC25B05}">
      <dsp:nvSpPr>
        <dsp:cNvPr id="0" name=""/>
        <dsp:cNvSpPr/>
      </dsp:nvSpPr>
      <dsp:spPr>
        <a:xfrm>
          <a:off x="0" y="232629"/>
          <a:ext cx="8396288" cy="60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Removal Techniques (4-E pg. 4-8)</a:t>
          </a:r>
          <a:endParaRPr lang="en-US" sz="2600" kern="1200" dirty="0"/>
        </a:p>
      </dsp:txBody>
      <dsp:txXfrm>
        <a:off x="29700" y="262329"/>
        <a:ext cx="8336888" cy="549000"/>
      </dsp:txXfrm>
    </dsp:sp>
    <dsp:sp modelId="{669A8A81-EB45-4DFE-95D1-74066D78D4F3}">
      <dsp:nvSpPr>
        <dsp:cNvPr id="0" name=""/>
        <dsp:cNvSpPr/>
      </dsp:nvSpPr>
      <dsp:spPr>
        <a:xfrm>
          <a:off x="0" y="841030"/>
          <a:ext cx="8396288"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FOSCs should attempt to remove the contaminant vice containing in place</a:t>
          </a:r>
          <a:endParaRPr lang="en-US" sz="2000" kern="1200" dirty="0"/>
        </a:p>
        <a:p>
          <a:pPr marL="228600" lvl="1" indent="-228600" algn="l" defTabSz="889000" rtl="0">
            <a:lnSpc>
              <a:spcPct val="90000"/>
            </a:lnSpc>
            <a:spcBef>
              <a:spcPct val="0"/>
            </a:spcBef>
            <a:spcAft>
              <a:spcPct val="20000"/>
            </a:spcAft>
            <a:buChar char="••"/>
          </a:pPr>
          <a:r>
            <a:rPr lang="en-US" sz="2000" kern="1200" dirty="0" smtClean="0"/>
            <a:t>Facility release with additional Hazardous waste issues may need to be referred to EPA’s RCRA Inspectors for Corrective Action</a:t>
          </a:r>
          <a:endParaRPr lang="en-US" sz="2000" kern="1200" dirty="0"/>
        </a:p>
      </dsp:txBody>
      <dsp:txXfrm>
        <a:off x="0" y="841030"/>
        <a:ext cx="8396288" cy="1184040"/>
      </dsp:txXfrm>
    </dsp:sp>
    <dsp:sp modelId="{3D5C5A05-D521-4F67-9F1A-E155D6683939}">
      <dsp:nvSpPr>
        <dsp:cNvPr id="0" name=""/>
        <dsp:cNvSpPr/>
      </dsp:nvSpPr>
      <dsp:spPr>
        <a:xfrm>
          <a:off x="0" y="2025070"/>
          <a:ext cx="8396288" cy="60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Referring Releases to EPA</a:t>
          </a:r>
          <a:endParaRPr lang="en-US" sz="2600" kern="1200" dirty="0"/>
        </a:p>
      </dsp:txBody>
      <dsp:txXfrm>
        <a:off x="29700" y="2054770"/>
        <a:ext cx="8336888" cy="549000"/>
      </dsp:txXfrm>
    </dsp:sp>
    <dsp:sp modelId="{4D5E2CE3-722B-4439-B56E-A9E32CACD714}">
      <dsp:nvSpPr>
        <dsp:cNvPr id="0" name=""/>
        <dsp:cNvSpPr/>
      </dsp:nvSpPr>
      <dsp:spPr>
        <a:xfrm>
          <a:off x="0" y="2633470"/>
          <a:ext cx="8396288"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Develop relationships with EPA OSCs (task forces, exercises)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EPA OSCs are not first responders, don’t have lofty expectations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Initiate interaction early during an incident were hand-off may be required</a:t>
          </a:r>
          <a:endParaRPr lang="en-US" sz="2000" kern="1200" dirty="0"/>
        </a:p>
        <a:p>
          <a:pPr marL="228600" lvl="1" indent="-228600" algn="l" defTabSz="889000" rtl="0">
            <a:lnSpc>
              <a:spcPct val="90000"/>
            </a:lnSpc>
            <a:spcBef>
              <a:spcPct val="0"/>
            </a:spcBef>
            <a:spcAft>
              <a:spcPct val="20000"/>
            </a:spcAft>
            <a:buChar char="••"/>
          </a:pPr>
          <a:r>
            <a:rPr lang="en-US" sz="2000" kern="1200" dirty="0" smtClean="0"/>
            <a:t>Four occasions exist for which the CG may refer to EPA for action</a:t>
          </a:r>
          <a:endParaRPr lang="en-US" sz="2000" kern="1200" dirty="0"/>
        </a:p>
        <a:p>
          <a:pPr marL="228600" lvl="1" indent="-228600" algn="l" defTabSz="889000" rtl="0">
            <a:lnSpc>
              <a:spcPct val="90000"/>
            </a:lnSpc>
            <a:spcBef>
              <a:spcPct val="0"/>
            </a:spcBef>
            <a:spcAft>
              <a:spcPct val="20000"/>
            </a:spcAft>
            <a:buChar char="••"/>
          </a:pPr>
          <a:r>
            <a:rPr lang="en-US" sz="2000" kern="1200" dirty="0" smtClean="0"/>
            <a:t>Read: 4-F-1,2,3,4 pg. 4-8,9</a:t>
          </a:r>
          <a:endParaRPr lang="en-US" sz="2000" kern="1200" dirty="0"/>
        </a:p>
      </dsp:txBody>
      <dsp:txXfrm>
        <a:off x="0" y="2633470"/>
        <a:ext cx="8396288" cy="18837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7B5B5-761D-4B5D-97F5-B206B0C3701C}">
      <dsp:nvSpPr>
        <dsp:cNvPr id="0" name=""/>
        <dsp:cNvSpPr/>
      </dsp:nvSpPr>
      <dsp:spPr>
        <a:xfrm>
          <a:off x="0" y="65440"/>
          <a:ext cx="7661275" cy="5615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CERCLA §106 Administrative Orders</a:t>
          </a:r>
          <a:endParaRPr lang="en-US" sz="2400" kern="1200" dirty="0"/>
        </a:p>
      </dsp:txBody>
      <dsp:txXfrm>
        <a:off x="27415" y="92855"/>
        <a:ext cx="7606445" cy="506769"/>
      </dsp:txXfrm>
    </dsp:sp>
    <dsp:sp modelId="{7E2962CE-3284-4D34-B12C-B0E24F76AAB4}">
      <dsp:nvSpPr>
        <dsp:cNvPr id="0" name=""/>
        <dsp:cNvSpPr/>
      </dsp:nvSpPr>
      <dsp:spPr>
        <a:xfrm>
          <a:off x="0" y="627039"/>
          <a:ext cx="7661275"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24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Read: 5-A-1 pg. 5-1</a:t>
          </a:r>
          <a:endParaRPr lang="en-US" sz="1900" kern="1200" dirty="0"/>
        </a:p>
        <a:p>
          <a:pPr marL="171450" lvl="1" indent="-171450" algn="l" defTabSz="844550" rtl="0">
            <a:lnSpc>
              <a:spcPct val="90000"/>
            </a:lnSpc>
            <a:spcBef>
              <a:spcPct val="0"/>
            </a:spcBef>
            <a:spcAft>
              <a:spcPct val="20000"/>
            </a:spcAft>
            <a:buChar char="••"/>
          </a:pPr>
          <a:r>
            <a:rPr lang="en-US" sz="1900" kern="1200" dirty="0" smtClean="0"/>
            <a:t>Conditions for Issuance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Does not extend to releases from vessels</a:t>
          </a:r>
          <a:endParaRPr lang="en-US" sz="1900" kern="1200" dirty="0"/>
        </a:p>
        <a:p>
          <a:pPr marL="342900" lvl="2" indent="-171450" algn="l" defTabSz="844550" rtl="0">
            <a:lnSpc>
              <a:spcPct val="90000"/>
            </a:lnSpc>
            <a:spcBef>
              <a:spcPct val="0"/>
            </a:spcBef>
            <a:spcAft>
              <a:spcPct val="20000"/>
            </a:spcAft>
            <a:buChar char="••"/>
          </a:pPr>
          <a:r>
            <a:rPr lang="en-US" sz="1900" kern="1200" dirty="0" smtClean="0"/>
            <a:t>Exception to this rule defines ‘facility’ as where vessel releases came to rest</a:t>
          </a:r>
          <a:endParaRPr lang="en-US" sz="1900" kern="1200" dirty="0"/>
        </a:p>
        <a:p>
          <a:pPr marL="171450" lvl="1" indent="-171450" algn="l" defTabSz="844550" rtl="0">
            <a:lnSpc>
              <a:spcPct val="90000"/>
            </a:lnSpc>
            <a:spcBef>
              <a:spcPct val="0"/>
            </a:spcBef>
            <a:spcAft>
              <a:spcPct val="20000"/>
            </a:spcAft>
            <a:buChar char="••"/>
          </a:pPr>
          <a:r>
            <a:rPr lang="en-US" sz="1900" kern="1200" dirty="0" smtClean="0"/>
            <a:t>Unilateral Administrative Orders</a:t>
          </a:r>
          <a:endParaRPr lang="en-US" sz="1900" kern="1200" dirty="0"/>
        </a:p>
        <a:p>
          <a:pPr marL="342900" lvl="2" indent="-171450" algn="l" defTabSz="844550" rtl="0">
            <a:lnSpc>
              <a:spcPct val="90000"/>
            </a:lnSpc>
            <a:spcBef>
              <a:spcPct val="0"/>
            </a:spcBef>
            <a:spcAft>
              <a:spcPct val="20000"/>
            </a:spcAft>
            <a:buChar char="••"/>
          </a:pPr>
          <a:r>
            <a:rPr lang="en-US" sz="1900" kern="1200" dirty="0" smtClean="0"/>
            <a:t>Largest contributors of waste at a site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Financially viable</a:t>
          </a:r>
          <a:endParaRPr lang="en-US" sz="1900" kern="1200" dirty="0"/>
        </a:p>
        <a:p>
          <a:pPr marL="342900" lvl="2" indent="-171450" algn="l" defTabSz="844550" rtl="0">
            <a:lnSpc>
              <a:spcPct val="90000"/>
            </a:lnSpc>
            <a:spcBef>
              <a:spcPct val="0"/>
            </a:spcBef>
            <a:spcAft>
              <a:spcPct val="20000"/>
            </a:spcAft>
            <a:buChar char="••"/>
          </a:pPr>
          <a:r>
            <a:rPr lang="en-US" sz="1900" kern="1200" dirty="0" smtClean="0"/>
            <a:t>Substantial evidence of liability</a:t>
          </a:r>
          <a:endParaRPr lang="en-US" sz="1900" kern="1200" dirty="0"/>
        </a:p>
        <a:p>
          <a:pPr marL="171450" lvl="1" indent="-171450" algn="l" defTabSz="844550" rtl="0">
            <a:lnSpc>
              <a:spcPct val="90000"/>
            </a:lnSpc>
            <a:spcBef>
              <a:spcPct val="0"/>
            </a:spcBef>
            <a:spcAft>
              <a:spcPct val="20000"/>
            </a:spcAft>
            <a:buChar char="••"/>
          </a:pPr>
          <a:r>
            <a:rPr lang="en-US" sz="1900" kern="1200" dirty="0" smtClean="0"/>
            <a:t>Failure to comply up to $37,500/day of violation</a:t>
          </a:r>
          <a:endParaRPr lang="en-US" sz="1900" kern="1200" dirty="0"/>
        </a:p>
        <a:p>
          <a:pPr marL="171450" lvl="1" indent="-171450" algn="l" defTabSz="844550" rtl="0">
            <a:lnSpc>
              <a:spcPct val="90000"/>
            </a:lnSpc>
            <a:spcBef>
              <a:spcPct val="0"/>
            </a:spcBef>
            <a:spcAft>
              <a:spcPct val="20000"/>
            </a:spcAft>
            <a:buChar char="••"/>
          </a:pPr>
          <a:r>
            <a:rPr lang="en-US" sz="1900" kern="1200" dirty="0" smtClean="0"/>
            <a:t>Defenses to Admin orders</a:t>
          </a:r>
          <a:endParaRPr lang="en-US" sz="1900" kern="1200" dirty="0"/>
        </a:p>
        <a:p>
          <a:pPr marL="171450" lvl="1" indent="-171450" algn="l" defTabSz="844550" rtl="0">
            <a:lnSpc>
              <a:spcPct val="90000"/>
            </a:lnSpc>
            <a:spcBef>
              <a:spcPct val="0"/>
            </a:spcBef>
            <a:spcAft>
              <a:spcPct val="20000"/>
            </a:spcAft>
            <a:buChar char="••"/>
          </a:pPr>
          <a:r>
            <a:rPr lang="en-US" sz="1900" kern="1200" dirty="0" smtClean="0"/>
            <a:t>Defenses to Liability</a:t>
          </a:r>
          <a:endParaRPr lang="en-US" sz="1900" kern="1200" dirty="0"/>
        </a:p>
      </dsp:txBody>
      <dsp:txXfrm>
        <a:off x="0" y="627039"/>
        <a:ext cx="7661275" cy="36763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3697-B48C-453A-BE65-DFFA9678EBCF}">
      <dsp:nvSpPr>
        <dsp:cNvPr id="0" name=""/>
        <dsp:cNvSpPr/>
      </dsp:nvSpPr>
      <dsp:spPr>
        <a:xfrm>
          <a:off x="0" y="354749"/>
          <a:ext cx="8396288" cy="11582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CERCLA §107 sets forth liability scheme &amp; cost recovery</a:t>
          </a:r>
          <a:endParaRPr lang="en-US" sz="3000" kern="1200" dirty="0"/>
        </a:p>
      </dsp:txBody>
      <dsp:txXfrm>
        <a:off x="56543" y="411292"/>
        <a:ext cx="8283202" cy="1045213"/>
      </dsp:txXfrm>
    </dsp:sp>
    <dsp:sp modelId="{0E7B9731-9C4E-4FBE-B208-C1008DA90408}">
      <dsp:nvSpPr>
        <dsp:cNvPr id="0" name=""/>
        <dsp:cNvSpPr/>
      </dsp:nvSpPr>
      <dsp:spPr>
        <a:xfrm>
          <a:off x="0" y="1513049"/>
          <a:ext cx="8396288"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Applies to any party having some involvement w/ creation, handling, or disposal of a hazardous substance at a site</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Response actions occur and liability attaches </a:t>
          </a:r>
          <a:endParaRPr lang="en-US" sz="2300" kern="1200" dirty="0"/>
        </a:p>
        <a:p>
          <a:pPr marL="457200" lvl="2" indent="-228600" algn="l" defTabSz="1022350" rtl="0">
            <a:lnSpc>
              <a:spcPct val="90000"/>
            </a:lnSpc>
            <a:spcBef>
              <a:spcPct val="0"/>
            </a:spcBef>
            <a:spcAft>
              <a:spcPct val="20000"/>
            </a:spcAft>
            <a:buChar char="••"/>
          </a:pPr>
          <a:r>
            <a:rPr lang="en-US" sz="2300" kern="1200" dirty="0" smtClean="0"/>
            <a:t>A release or substantial threat of release into the environment from vessel or facility</a:t>
          </a:r>
          <a:endParaRPr lang="en-US" sz="2300" kern="1200" dirty="0"/>
        </a:p>
        <a:p>
          <a:pPr marL="457200" lvl="2" indent="-228600" algn="l" defTabSz="1022350" rtl="0">
            <a:lnSpc>
              <a:spcPct val="90000"/>
            </a:lnSpc>
            <a:spcBef>
              <a:spcPct val="0"/>
            </a:spcBef>
            <a:spcAft>
              <a:spcPct val="20000"/>
            </a:spcAft>
            <a:buChar char="••"/>
          </a:pPr>
          <a:r>
            <a:rPr lang="en-US" sz="2300" kern="1200" dirty="0" smtClean="0"/>
            <a:t>Any quantity, however small, triggers CERCLA</a:t>
          </a:r>
          <a:endParaRPr lang="en-US" sz="2300" kern="1200" dirty="0"/>
        </a:p>
        <a:p>
          <a:pPr marL="457200" lvl="2" indent="-228600" algn="l" defTabSz="1022350" rtl="0">
            <a:lnSpc>
              <a:spcPct val="90000"/>
            </a:lnSpc>
            <a:spcBef>
              <a:spcPct val="0"/>
            </a:spcBef>
            <a:spcAft>
              <a:spcPct val="20000"/>
            </a:spcAft>
            <a:buChar char="••"/>
          </a:pPr>
          <a:r>
            <a:rPr lang="en-US" sz="2300" kern="1200" dirty="0" smtClean="0"/>
            <a:t>Substantial threat of release interpreted broadly by EPA</a:t>
          </a:r>
          <a:endParaRPr lang="en-US" sz="2300" kern="1200" dirty="0"/>
        </a:p>
        <a:p>
          <a:pPr marL="457200" lvl="2" indent="-228600" algn="l" defTabSz="1022350" rtl="0">
            <a:lnSpc>
              <a:spcPct val="90000"/>
            </a:lnSpc>
            <a:spcBef>
              <a:spcPct val="0"/>
            </a:spcBef>
            <a:spcAft>
              <a:spcPct val="20000"/>
            </a:spcAft>
            <a:buChar char="••"/>
          </a:pPr>
          <a:r>
            <a:rPr lang="en-US" sz="2300" kern="1200" dirty="0" smtClean="0"/>
            <a:t>Facility and vessel is broadly defined</a:t>
          </a:r>
          <a:endParaRPr lang="en-US" sz="2300" kern="1200" dirty="0"/>
        </a:p>
      </dsp:txBody>
      <dsp:txXfrm>
        <a:off x="0" y="1513049"/>
        <a:ext cx="8396288" cy="28566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A85D-662A-435A-B401-52074BDAEE34}">
      <dsp:nvSpPr>
        <dsp:cNvPr id="0" name=""/>
        <dsp:cNvSpPr/>
      </dsp:nvSpPr>
      <dsp:spPr>
        <a:xfrm>
          <a:off x="0" y="8620"/>
          <a:ext cx="8396288" cy="1081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CERCLA §107 sets forth liability scheme &amp; cost recovery</a:t>
          </a:r>
          <a:endParaRPr lang="en-US" sz="2800" kern="1200" dirty="0"/>
        </a:p>
      </dsp:txBody>
      <dsp:txXfrm>
        <a:off x="52774" y="61394"/>
        <a:ext cx="8290740" cy="975532"/>
      </dsp:txXfrm>
    </dsp:sp>
    <dsp:sp modelId="{0EA36331-3640-4892-B5D0-B2264D0105F6}">
      <dsp:nvSpPr>
        <dsp:cNvPr id="0" name=""/>
        <dsp:cNvSpPr/>
      </dsp:nvSpPr>
      <dsp:spPr>
        <a:xfrm>
          <a:off x="0" y="1089700"/>
          <a:ext cx="8396288"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Strict, Joint and Several, and Retroactive</a:t>
          </a:r>
          <a:endParaRPr lang="en-US" sz="2200" kern="1200" dirty="0"/>
        </a:p>
        <a:p>
          <a:pPr marL="457200" lvl="2" indent="-228600" algn="l" defTabSz="977900" rtl="0">
            <a:lnSpc>
              <a:spcPct val="90000"/>
            </a:lnSpc>
            <a:spcBef>
              <a:spcPct val="0"/>
            </a:spcBef>
            <a:spcAft>
              <a:spcPct val="20000"/>
            </a:spcAft>
            <a:buChar char="••"/>
          </a:pPr>
          <a:r>
            <a:rPr lang="en-US" sz="2200" kern="1200" dirty="0" smtClean="0"/>
            <a:t>NO requirement that a party’s hazardous substance have been the cause for the response</a:t>
          </a:r>
          <a:endParaRPr lang="en-US" sz="2200" kern="1200" dirty="0"/>
        </a:p>
        <a:p>
          <a:pPr marL="457200" lvl="2" indent="-228600" algn="l" defTabSz="977900" rtl="0">
            <a:lnSpc>
              <a:spcPct val="90000"/>
            </a:lnSpc>
            <a:spcBef>
              <a:spcPct val="0"/>
            </a:spcBef>
            <a:spcAft>
              <a:spcPct val="20000"/>
            </a:spcAft>
            <a:buChar char="••"/>
          </a:pPr>
          <a:r>
            <a:rPr lang="en-US" sz="2200" kern="1200" dirty="0" smtClean="0"/>
            <a:t>Liability found for actions taken prior to CERCLA</a:t>
          </a:r>
          <a:endParaRPr lang="en-US" sz="2200" kern="1200" dirty="0"/>
        </a:p>
        <a:p>
          <a:pPr marL="457200" lvl="2" indent="-228600" algn="l" defTabSz="977900" rtl="0">
            <a:lnSpc>
              <a:spcPct val="90000"/>
            </a:lnSpc>
            <a:spcBef>
              <a:spcPct val="0"/>
            </a:spcBef>
            <a:spcAft>
              <a:spcPct val="20000"/>
            </a:spcAft>
            <a:buChar char="••"/>
          </a:pPr>
          <a:r>
            <a:rPr lang="en-US" sz="2200" kern="1200" dirty="0" smtClean="0"/>
            <a:t>An individual corporate officer or a parent corporation can be found liable if either has exercised control of hazardous waste handling</a:t>
          </a:r>
          <a:endParaRPr lang="en-US" sz="2200" kern="1200" dirty="0"/>
        </a:p>
        <a:p>
          <a:pPr marL="457200" lvl="2" indent="-228600" algn="l" defTabSz="977900" rtl="0">
            <a:lnSpc>
              <a:spcPct val="90000"/>
            </a:lnSpc>
            <a:spcBef>
              <a:spcPct val="0"/>
            </a:spcBef>
            <a:spcAft>
              <a:spcPct val="20000"/>
            </a:spcAft>
            <a:buChar char="••"/>
          </a:pPr>
          <a:r>
            <a:rPr lang="en-US" sz="2200" kern="1200" dirty="0" smtClean="0"/>
            <a:t>Sometimes just control over environmental concerns is enough</a:t>
          </a:r>
          <a:endParaRPr lang="en-US" sz="2200" kern="1200" dirty="0"/>
        </a:p>
        <a:p>
          <a:pPr marL="457200" lvl="2" indent="-228600" algn="l" defTabSz="977900" rtl="0">
            <a:lnSpc>
              <a:spcPct val="90000"/>
            </a:lnSpc>
            <a:spcBef>
              <a:spcPct val="0"/>
            </a:spcBef>
            <a:spcAft>
              <a:spcPct val="20000"/>
            </a:spcAft>
            <a:buChar char="••"/>
          </a:pPr>
          <a:r>
            <a:rPr lang="en-US" sz="2200" kern="1200" dirty="0" smtClean="0"/>
            <a:t>Or simply having the authority to control is enough</a:t>
          </a:r>
          <a:endParaRPr lang="en-US" sz="2200" kern="1200" dirty="0"/>
        </a:p>
        <a:p>
          <a:pPr marL="457200" lvl="2" indent="-228600" algn="l" defTabSz="977900" rtl="0">
            <a:lnSpc>
              <a:spcPct val="90000"/>
            </a:lnSpc>
            <a:spcBef>
              <a:spcPct val="0"/>
            </a:spcBef>
            <a:spcAft>
              <a:spcPct val="20000"/>
            </a:spcAft>
            <a:buChar char="••"/>
          </a:pPr>
          <a:r>
            <a:rPr lang="en-US" sz="2200" kern="1200" dirty="0" smtClean="0"/>
            <a:t>EPA uses threat of admin. penalties to force compliance </a:t>
          </a:r>
          <a:endParaRPr lang="en-US" sz="2200" kern="1200" dirty="0"/>
        </a:p>
      </dsp:txBody>
      <dsp:txXfrm>
        <a:off x="0" y="1089700"/>
        <a:ext cx="8396288" cy="365148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FCE6B-4235-40A5-AE60-C685F614C587}">
      <dsp:nvSpPr>
        <dsp:cNvPr id="0" name=""/>
        <dsp:cNvSpPr/>
      </dsp:nvSpPr>
      <dsp:spPr>
        <a:xfrm>
          <a:off x="0" y="26484"/>
          <a:ext cx="8396288" cy="8880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1.7  Define the jurisdiction that the following agencies have:</a:t>
          </a:r>
          <a:endParaRPr lang="en-US" sz="2300" kern="1200" dirty="0"/>
        </a:p>
      </dsp:txBody>
      <dsp:txXfrm>
        <a:off x="43350" y="69834"/>
        <a:ext cx="8309588" cy="801330"/>
      </dsp:txXfrm>
    </dsp:sp>
    <dsp:sp modelId="{755C8E97-75D5-433E-991D-D9DD471C0E5F}">
      <dsp:nvSpPr>
        <dsp:cNvPr id="0" name=""/>
        <dsp:cNvSpPr/>
      </dsp:nvSpPr>
      <dsp:spPr>
        <a:xfrm>
          <a:off x="0" y="914514"/>
          <a:ext cx="8396288" cy="38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USCG</a:t>
          </a:r>
          <a:endParaRPr lang="en-US" sz="1800" kern="1200" dirty="0"/>
        </a:p>
        <a:p>
          <a:pPr marL="342900" lvl="2" indent="-171450" algn="l" defTabSz="800100" rtl="0">
            <a:lnSpc>
              <a:spcPct val="90000"/>
            </a:lnSpc>
            <a:spcBef>
              <a:spcPct val="0"/>
            </a:spcBef>
            <a:spcAft>
              <a:spcPct val="20000"/>
            </a:spcAft>
            <a:buChar char="••"/>
          </a:pPr>
          <a:r>
            <a:rPr lang="en-US" sz="1800" kern="1200" dirty="0" smtClean="0"/>
            <a:t>Discharges of oil; release of hazardous substances, pollutants and/or contaminants into the environment in the coastal zone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US EPA</a:t>
          </a:r>
          <a:endParaRPr lang="en-US" sz="1800" kern="1200" dirty="0"/>
        </a:p>
        <a:p>
          <a:pPr marL="342900" lvl="2" indent="-171450" algn="l" defTabSz="800100" rtl="0">
            <a:lnSpc>
              <a:spcPct val="90000"/>
            </a:lnSpc>
            <a:spcBef>
              <a:spcPct val="0"/>
            </a:spcBef>
            <a:spcAft>
              <a:spcPct val="20000"/>
            </a:spcAft>
            <a:buChar char="••"/>
          </a:pPr>
          <a:r>
            <a:rPr lang="en-US" sz="1800" kern="1200" dirty="0" smtClean="0"/>
            <a:t>Discharges of oil; release of hazardous substances, pollutants and/or contaminants into the environment in the inland zone</a:t>
          </a:r>
          <a:endParaRPr lang="en-US" sz="1800" kern="1200" dirty="0"/>
        </a:p>
        <a:p>
          <a:pPr marL="171450" lvl="1" indent="-171450" algn="l" defTabSz="800100" rtl="0">
            <a:lnSpc>
              <a:spcPct val="90000"/>
            </a:lnSpc>
            <a:spcBef>
              <a:spcPct val="0"/>
            </a:spcBef>
            <a:spcAft>
              <a:spcPct val="20000"/>
            </a:spcAft>
            <a:buChar char="••"/>
          </a:pPr>
          <a:r>
            <a:rPr lang="en-US" sz="1800" kern="1200" dirty="0" smtClean="0"/>
            <a:t>Department of Defense</a:t>
          </a:r>
          <a:endParaRPr lang="en-US" sz="1800" kern="1200" dirty="0"/>
        </a:p>
        <a:p>
          <a:pPr marL="342900" lvl="2" indent="-171450" algn="l" defTabSz="800100" rtl="0">
            <a:lnSpc>
              <a:spcPct val="90000"/>
            </a:lnSpc>
            <a:spcBef>
              <a:spcPct val="0"/>
            </a:spcBef>
            <a:spcAft>
              <a:spcPct val="20000"/>
            </a:spcAft>
            <a:buChar char="••"/>
          </a:pPr>
          <a:r>
            <a:rPr lang="en-US" sz="1800" kern="1200" dirty="0" smtClean="0"/>
            <a:t>Discharges of oil; release of hazardous substances, pollutants and/or contaminants into the environment from military operated facilities, installations, munitions and/or military vessels (COI must be in-place)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Department of Energy</a:t>
          </a:r>
          <a:endParaRPr lang="en-US" sz="1800" kern="1200" dirty="0"/>
        </a:p>
        <a:p>
          <a:pPr marL="342900" lvl="2" indent="-171450" algn="l" defTabSz="800100" rtl="0">
            <a:lnSpc>
              <a:spcPct val="90000"/>
            </a:lnSpc>
            <a:spcBef>
              <a:spcPct val="0"/>
            </a:spcBef>
            <a:spcAft>
              <a:spcPct val="20000"/>
            </a:spcAft>
            <a:buChar char="••"/>
          </a:pPr>
          <a:r>
            <a:rPr lang="en-US" sz="1800" kern="1200" dirty="0" smtClean="0"/>
            <a:t>Discharges of oil; release of hazardous substances, pollutants and/or contaminants into the environment from DOE facilities or non-DOD radiation sources</a:t>
          </a:r>
          <a:endParaRPr lang="en-US" sz="1800" kern="1200" dirty="0"/>
        </a:p>
      </dsp:txBody>
      <dsp:txXfrm>
        <a:off x="0" y="914514"/>
        <a:ext cx="8396288" cy="38088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464A-2270-4BA0-B001-4FD39E6768C2}">
      <dsp:nvSpPr>
        <dsp:cNvPr id="0" name=""/>
        <dsp:cNvSpPr/>
      </dsp:nvSpPr>
      <dsp:spPr>
        <a:xfrm>
          <a:off x="0" y="12400"/>
          <a:ext cx="8396288" cy="585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1.8  Identify the source of FOSC Authority</a:t>
          </a:r>
          <a:endParaRPr lang="en-US" sz="2500" kern="1200" dirty="0"/>
        </a:p>
      </dsp:txBody>
      <dsp:txXfrm>
        <a:off x="28557" y="40957"/>
        <a:ext cx="8339174" cy="527886"/>
      </dsp:txXfrm>
    </dsp:sp>
    <dsp:sp modelId="{5D2FD76B-1344-4D5F-AF9F-28CA7D2A2A61}">
      <dsp:nvSpPr>
        <dsp:cNvPr id="0" name=""/>
        <dsp:cNvSpPr/>
      </dsp:nvSpPr>
      <dsp:spPr>
        <a:xfrm>
          <a:off x="0" y="597400"/>
          <a:ext cx="8396288" cy="41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Statutory Authority:</a:t>
          </a:r>
          <a:endParaRPr lang="en-US" sz="2000" kern="1200" dirty="0"/>
        </a:p>
        <a:p>
          <a:pPr marL="457200" lvl="2" indent="-228600" algn="l" defTabSz="889000" rtl="0">
            <a:lnSpc>
              <a:spcPct val="90000"/>
            </a:lnSpc>
            <a:spcBef>
              <a:spcPct val="0"/>
            </a:spcBef>
            <a:spcAft>
              <a:spcPct val="20000"/>
            </a:spcAft>
            <a:buChar char="••"/>
          </a:pPr>
          <a:r>
            <a:rPr lang="en-US" sz="2000" kern="1200" dirty="0" smtClean="0"/>
            <a:t>Federal Water Pollution Control Act as amended by</a:t>
          </a:r>
          <a:endParaRPr lang="en-US" sz="2000" kern="1200" dirty="0"/>
        </a:p>
        <a:p>
          <a:pPr marL="685800" lvl="3" indent="-228600" algn="l" defTabSz="889000" rtl="0">
            <a:lnSpc>
              <a:spcPct val="90000"/>
            </a:lnSpc>
            <a:spcBef>
              <a:spcPct val="0"/>
            </a:spcBef>
            <a:spcAft>
              <a:spcPct val="20000"/>
            </a:spcAft>
            <a:buChar char="••"/>
          </a:pPr>
          <a:r>
            <a:rPr lang="en-US" sz="2000" kern="1200" dirty="0" smtClean="0"/>
            <a:t>Clean Water Act</a:t>
          </a:r>
          <a:endParaRPr lang="en-US" sz="2000" kern="1200" dirty="0"/>
        </a:p>
        <a:p>
          <a:pPr marL="685800" lvl="3" indent="-228600" algn="l" defTabSz="889000" rtl="0">
            <a:lnSpc>
              <a:spcPct val="90000"/>
            </a:lnSpc>
            <a:spcBef>
              <a:spcPct val="0"/>
            </a:spcBef>
            <a:spcAft>
              <a:spcPct val="20000"/>
            </a:spcAft>
            <a:buChar char="••"/>
          </a:pPr>
          <a:r>
            <a:rPr lang="en-US" sz="2000" kern="1200" dirty="0" smtClean="0"/>
            <a:t>Oil Pollution Act</a:t>
          </a:r>
          <a:endParaRPr lang="en-US" sz="2000" kern="1200" dirty="0"/>
        </a:p>
        <a:p>
          <a:pPr marL="457200" lvl="2" indent="-228600" algn="l" defTabSz="889000" rtl="0">
            <a:lnSpc>
              <a:spcPct val="90000"/>
            </a:lnSpc>
            <a:spcBef>
              <a:spcPct val="0"/>
            </a:spcBef>
            <a:spcAft>
              <a:spcPct val="20000"/>
            </a:spcAft>
            <a:buChar char="••"/>
          </a:pPr>
          <a:r>
            <a:rPr lang="en-US" sz="2000" kern="1200" dirty="0" smtClean="0"/>
            <a:t>Comprehensive Environmental Response, Compensation, and Liabilities Act as amended by</a:t>
          </a:r>
          <a:endParaRPr lang="en-US" sz="2000" kern="1200" dirty="0"/>
        </a:p>
        <a:p>
          <a:pPr marL="685800" lvl="3" indent="-228600" algn="l" defTabSz="889000" rtl="0">
            <a:lnSpc>
              <a:spcPct val="90000"/>
            </a:lnSpc>
            <a:spcBef>
              <a:spcPct val="0"/>
            </a:spcBef>
            <a:spcAft>
              <a:spcPct val="20000"/>
            </a:spcAft>
            <a:buChar char="••"/>
          </a:pPr>
          <a:r>
            <a:rPr lang="en-US" sz="2000" kern="1200" dirty="0" smtClean="0"/>
            <a:t>Superfund Amendments and Reauthorization Act</a:t>
          </a:r>
          <a:endParaRPr lang="en-US" sz="2000" kern="1200" dirty="0"/>
        </a:p>
        <a:p>
          <a:pPr marL="228600" lvl="1" indent="-228600" algn="l" defTabSz="889000" rtl="0">
            <a:lnSpc>
              <a:spcPct val="90000"/>
            </a:lnSpc>
            <a:spcBef>
              <a:spcPct val="0"/>
            </a:spcBef>
            <a:spcAft>
              <a:spcPct val="20000"/>
            </a:spcAft>
            <a:buChar char="••"/>
          </a:pPr>
          <a:r>
            <a:rPr lang="en-US" sz="2000" kern="1200" dirty="0" smtClean="0"/>
            <a:t>Regulatory Authority</a:t>
          </a:r>
          <a:endParaRPr lang="en-US" sz="2000" kern="1200" dirty="0"/>
        </a:p>
        <a:p>
          <a:pPr marL="457200" lvl="2" indent="-228600" algn="l" defTabSz="889000" rtl="0">
            <a:lnSpc>
              <a:spcPct val="90000"/>
            </a:lnSpc>
            <a:spcBef>
              <a:spcPct val="0"/>
            </a:spcBef>
            <a:spcAft>
              <a:spcPct val="20000"/>
            </a:spcAft>
            <a:buChar char="••"/>
          </a:pPr>
          <a:r>
            <a:rPr lang="en-US" sz="2000" kern="1200" dirty="0" smtClean="0"/>
            <a:t>40CFR300 The NCP</a:t>
          </a:r>
          <a:endParaRPr lang="en-US" sz="2000" kern="1200" dirty="0"/>
        </a:p>
        <a:p>
          <a:pPr marL="457200" lvl="2" indent="-228600" algn="l" defTabSz="889000" rtl="0">
            <a:lnSpc>
              <a:spcPct val="90000"/>
            </a:lnSpc>
            <a:spcBef>
              <a:spcPct val="0"/>
            </a:spcBef>
            <a:spcAft>
              <a:spcPct val="20000"/>
            </a:spcAft>
            <a:buChar char="••"/>
          </a:pPr>
          <a:r>
            <a:rPr lang="en-US" sz="2000" kern="1200" dirty="0" smtClean="0"/>
            <a:t>33CFR</a:t>
          </a:r>
          <a:endParaRPr lang="en-US" sz="2000" kern="1200" dirty="0"/>
        </a:p>
        <a:p>
          <a:pPr marL="228600" lvl="1" indent="-228600" algn="l" defTabSz="889000" rtl="0">
            <a:lnSpc>
              <a:spcPct val="90000"/>
            </a:lnSpc>
            <a:spcBef>
              <a:spcPct val="0"/>
            </a:spcBef>
            <a:spcAft>
              <a:spcPct val="20000"/>
            </a:spcAft>
            <a:buChar char="••"/>
          </a:pPr>
          <a:r>
            <a:rPr lang="en-US" sz="2000" kern="1200" dirty="0" smtClean="0"/>
            <a:t>CG Policy Guidance</a:t>
          </a:r>
          <a:endParaRPr lang="en-US" sz="2000" kern="1200" dirty="0"/>
        </a:p>
        <a:p>
          <a:pPr marL="457200" lvl="2" indent="-228600" algn="l" defTabSz="889000" rtl="0">
            <a:lnSpc>
              <a:spcPct val="90000"/>
            </a:lnSpc>
            <a:spcBef>
              <a:spcPct val="0"/>
            </a:spcBef>
            <a:spcAft>
              <a:spcPct val="20000"/>
            </a:spcAft>
            <a:buChar char="••"/>
          </a:pPr>
          <a:r>
            <a:rPr lang="en-US" sz="2000" kern="1200" dirty="0" smtClean="0"/>
            <a:t>MSM Volume 9, Chapter 5 (outdated and inaccurate)</a:t>
          </a:r>
          <a:endParaRPr lang="en-US" sz="2000" kern="1200" dirty="0"/>
        </a:p>
        <a:p>
          <a:pPr marL="457200" lvl="2" indent="-228600" algn="l" defTabSz="889000" rtl="0">
            <a:lnSpc>
              <a:spcPct val="90000"/>
            </a:lnSpc>
            <a:spcBef>
              <a:spcPct val="0"/>
            </a:spcBef>
            <a:spcAft>
              <a:spcPct val="20000"/>
            </a:spcAft>
            <a:buChar char="••"/>
          </a:pPr>
          <a:r>
            <a:rPr lang="en-US" sz="2000" kern="1200" dirty="0" smtClean="0"/>
            <a:t>M16465.29 (still accurate review of CERCLA authority)</a:t>
          </a:r>
          <a:endParaRPr lang="en-US" sz="2000" kern="1200" dirty="0"/>
        </a:p>
      </dsp:txBody>
      <dsp:txXfrm>
        <a:off x="0" y="597400"/>
        <a:ext cx="8396288" cy="41400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92B89-FFD1-44A2-B7ED-3B45395AD10F}">
      <dsp:nvSpPr>
        <dsp:cNvPr id="0" name=""/>
        <dsp:cNvSpPr/>
      </dsp:nvSpPr>
      <dsp:spPr>
        <a:xfrm>
          <a:off x="0" y="37600"/>
          <a:ext cx="8396288" cy="1081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1.14  Explain how a Safety Zone may be used to manage a pollution incident</a:t>
          </a:r>
          <a:endParaRPr lang="en-US" sz="2800" kern="1200" dirty="0"/>
        </a:p>
      </dsp:txBody>
      <dsp:txXfrm>
        <a:off x="52774" y="90374"/>
        <a:ext cx="8290740" cy="975532"/>
      </dsp:txXfrm>
    </dsp:sp>
    <dsp:sp modelId="{9A770DD5-1D73-4277-9F6A-6ABC9225DFDC}">
      <dsp:nvSpPr>
        <dsp:cNvPr id="0" name=""/>
        <dsp:cNvSpPr/>
      </dsp:nvSpPr>
      <dsp:spPr>
        <a:xfrm>
          <a:off x="0" y="1118680"/>
          <a:ext cx="8396288"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Guidance for drafting a Safety Zone or COTP Order can be found in Marine Safety Manual vol. VI and 33 CFR 165.5  (Establishment Procedures for Regulated Navigation Areas and Limited Access Areas). </a:t>
          </a:r>
          <a:endParaRPr lang="en-US" sz="2200" kern="1200" dirty="0"/>
        </a:p>
        <a:p>
          <a:pPr marL="228600" lvl="1" indent="-228600" algn="l" defTabSz="977900" rtl="0">
            <a:lnSpc>
              <a:spcPct val="90000"/>
            </a:lnSpc>
            <a:spcBef>
              <a:spcPct val="0"/>
            </a:spcBef>
            <a:spcAft>
              <a:spcPct val="20000"/>
            </a:spcAft>
            <a:buChar char="••"/>
          </a:pPr>
          <a:r>
            <a:rPr lang="en-US" sz="2200" kern="1200" dirty="0" smtClean="0"/>
            <a:t>Safety Zones protects the area outside the zone from danger within the zone.</a:t>
          </a:r>
          <a:endParaRPr lang="en-US" sz="2200" kern="1200" dirty="0"/>
        </a:p>
        <a:p>
          <a:pPr marL="457200" lvl="2" indent="-228600" algn="l" defTabSz="977900" rtl="0">
            <a:lnSpc>
              <a:spcPct val="90000"/>
            </a:lnSpc>
            <a:spcBef>
              <a:spcPct val="0"/>
            </a:spcBef>
            <a:spcAft>
              <a:spcPct val="20000"/>
            </a:spcAft>
            <a:buChar char="••"/>
          </a:pPr>
          <a:r>
            <a:rPr lang="en-US" sz="2200" kern="1200" dirty="0" smtClean="0"/>
            <a:t>Limiting access</a:t>
          </a:r>
          <a:endParaRPr lang="en-US" sz="2200" kern="1200" dirty="0"/>
        </a:p>
        <a:p>
          <a:pPr marL="457200" lvl="2" indent="-228600" algn="l" defTabSz="977900" rtl="0">
            <a:lnSpc>
              <a:spcPct val="90000"/>
            </a:lnSpc>
            <a:spcBef>
              <a:spcPct val="0"/>
            </a:spcBef>
            <a:spcAft>
              <a:spcPct val="20000"/>
            </a:spcAft>
            <a:buChar char="••"/>
          </a:pPr>
          <a:r>
            <a:rPr lang="en-US" sz="2200" kern="1200" dirty="0" smtClean="0"/>
            <a:t>Site control</a:t>
          </a:r>
          <a:endParaRPr lang="en-US" sz="2200" kern="1200" dirty="0"/>
        </a:p>
        <a:p>
          <a:pPr marL="457200" lvl="2" indent="-228600" algn="l" defTabSz="977900" rtl="0">
            <a:lnSpc>
              <a:spcPct val="90000"/>
            </a:lnSpc>
            <a:spcBef>
              <a:spcPct val="0"/>
            </a:spcBef>
            <a:spcAft>
              <a:spcPct val="20000"/>
            </a:spcAft>
            <a:buChar char="••"/>
          </a:pPr>
          <a:r>
            <a:rPr lang="en-US" sz="2200" kern="1200" dirty="0" smtClean="0"/>
            <a:t>Human Health/Welfare and environmental protection</a:t>
          </a:r>
          <a:endParaRPr lang="en-US" sz="2200" kern="1200" dirty="0"/>
        </a:p>
        <a:p>
          <a:pPr marL="228600" lvl="1" indent="-228600" algn="l" defTabSz="977900" rtl="0">
            <a:lnSpc>
              <a:spcPct val="90000"/>
            </a:lnSpc>
            <a:spcBef>
              <a:spcPct val="0"/>
            </a:spcBef>
            <a:spcAft>
              <a:spcPct val="20000"/>
            </a:spcAft>
            <a:buChar char="••"/>
          </a:pPr>
          <a:r>
            <a:rPr lang="en-US" sz="2200" kern="1200" dirty="0" smtClean="0"/>
            <a:t>Security Zone protects the area inside the zone from danger outside zone.</a:t>
          </a:r>
          <a:endParaRPr lang="en-US" sz="2200" kern="1200" dirty="0"/>
        </a:p>
      </dsp:txBody>
      <dsp:txXfrm>
        <a:off x="0" y="1118680"/>
        <a:ext cx="8396288" cy="359352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5E026-93DE-43C9-B011-ECE8D5FC43DA}">
      <dsp:nvSpPr>
        <dsp:cNvPr id="0" name=""/>
        <dsp:cNvSpPr/>
      </dsp:nvSpPr>
      <dsp:spPr>
        <a:xfrm>
          <a:off x="0" y="146747"/>
          <a:ext cx="8396288" cy="25798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rtl="0">
            <a:lnSpc>
              <a:spcPct val="90000"/>
            </a:lnSpc>
            <a:spcBef>
              <a:spcPct val="0"/>
            </a:spcBef>
            <a:spcAft>
              <a:spcPct val="35000"/>
            </a:spcAft>
          </a:pPr>
          <a:r>
            <a:rPr lang="en-US" sz="4900" b="1" kern="1200" dirty="0" smtClean="0"/>
            <a:t>1.15  Describe procedures for obtaining a Flight Restriction Zone</a:t>
          </a:r>
          <a:endParaRPr lang="en-US" sz="4900" kern="1200" dirty="0"/>
        </a:p>
      </dsp:txBody>
      <dsp:txXfrm>
        <a:off x="125938" y="272685"/>
        <a:ext cx="8144412" cy="2327973"/>
      </dsp:txXfrm>
    </dsp:sp>
    <dsp:sp modelId="{5B17360D-0F74-4B93-8360-79DF569D17F5}">
      <dsp:nvSpPr>
        <dsp:cNvPr id="0" name=""/>
        <dsp:cNvSpPr/>
      </dsp:nvSpPr>
      <dsp:spPr>
        <a:xfrm>
          <a:off x="0" y="2726597"/>
          <a:ext cx="8396288" cy="187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62230" rIns="348488" bIns="62230" numCol="1" spcCol="1270" anchor="t" anchorCtr="0">
          <a:noAutofit/>
        </a:bodyPr>
        <a:lstStyle/>
        <a:p>
          <a:pPr marL="285750" lvl="1" indent="-285750" algn="l" defTabSz="1689100" rtl="0">
            <a:lnSpc>
              <a:spcPct val="90000"/>
            </a:lnSpc>
            <a:spcBef>
              <a:spcPct val="0"/>
            </a:spcBef>
            <a:spcAft>
              <a:spcPct val="20000"/>
            </a:spcAft>
            <a:buChar char="••"/>
          </a:pPr>
          <a:r>
            <a:rPr lang="en-US" sz="3800" kern="1200" dirty="0" smtClean="0"/>
            <a:t>Very difficult to obtain</a:t>
          </a:r>
          <a:endParaRPr lang="en-US" sz="3800" kern="1200" dirty="0"/>
        </a:p>
        <a:p>
          <a:pPr marL="285750" lvl="1" indent="-285750" algn="l" defTabSz="1689100" rtl="0">
            <a:lnSpc>
              <a:spcPct val="90000"/>
            </a:lnSpc>
            <a:spcBef>
              <a:spcPct val="0"/>
            </a:spcBef>
            <a:spcAft>
              <a:spcPct val="20000"/>
            </a:spcAft>
            <a:buChar char="••"/>
          </a:pPr>
          <a:r>
            <a:rPr lang="en-US" sz="3800" kern="1200" dirty="0" smtClean="0"/>
            <a:t>Must work through local AIRSTA</a:t>
          </a:r>
          <a:endParaRPr lang="en-US" sz="3800" kern="1200" dirty="0"/>
        </a:p>
        <a:p>
          <a:pPr marL="285750" lvl="1" indent="-285750" algn="l" defTabSz="1689100" rtl="0">
            <a:lnSpc>
              <a:spcPct val="90000"/>
            </a:lnSpc>
            <a:spcBef>
              <a:spcPct val="0"/>
            </a:spcBef>
            <a:spcAft>
              <a:spcPct val="20000"/>
            </a:spcAft>
            <a:buChar char="••"/>
          </a:pPr>
          <a:r>
            <a:rPr lang="en-US" sz="3800" kern="1200" dirty="0" smtClean="0"/>
            <a:t>FR approved and enforced by FAA</a:t>
          </a:r>
          <a:endParaRPr lang="en-US" sz="3800" kern="1200" dirty="0"/>
        </a:p>
      </dsp:txBody>
      <dsp:txXfrm>
        <a:off x="0" y="2726597"/>
        <a:ext cx="8396288" cy="187645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8AE50-8BA9-4A4E-BCA6-CA4FD47DCBFA}">
      <dsp:nvSpPr>
        <dsp:cNvPr id="0" name=""/>
        <dsp:cNvSpPr/>
      </dsp:nvSpPr>
      <dsp:spPr>
        <a:xfrm>
          <a:off x="0" y="124989"/>
          <a:ext cx="8396288" cy="60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1.16  Draft a COTP Order</a:t>
          </a:r>
          <a:endParaRPr lang="en-US" sz="2600" kern="1200" dirty="0"/>
        </a:p>
      </dsp:txBody>
      <dsp:txXfrm>
        <a:off x="29700" y="154689"/>
        <a:ext cx="8336888" cy="549000"/>
      </dsp:txXfrm>
    </dsp:sp>
    <dsp:sp modelId="{4852E0E1-D485-4B42-AE10-7828AB912A36}">
      <dsp:nvSpPr>
        <dsp:cNvPr id="0" name=""/>
        <dsp:cNvSpPr/>
      </dsp:nvSpPr>
      <dsp:spPr>
        <a:xfrm>
          <a:off x="0" y="733389"/>
          <a:ext cx="8396288"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COTP order is authority to enforce Super 6 authorities (such as through safety zones or as independent order).</a:t>
          </a:r>
          <a:endParaRPr lang="en-US" sz="2000" kern="1200" dirty="0"/>
        </a:p>
        <a:p>
          <a:pPr marL="228600" lvl="1" indent="-228600" algn="l" defTabSz="889000" rtl="0">
            <a:lnSpc>
              <a:spcPct val="90000"/>
            </a:lnSpc>
            <a:spcBef>
              <a:spcPct val="0"/>
            </a:spcBef>
            <a:spcAft>
              <a:spcPct val="20000"/>
            </a:spcAft>
            <a:buChar char="••"/>
          </a:pPr>
          <a:r>
            <a:rPr lang="en-US" sz="2000" kern="1200" dirty="0" smtClean="0"/>
            <a:t>COTP Order designed to restrict activities CANNOT be used to compel clean-up activities</a:t>
          </a:r>
          <a:endParaRPr lang="en-US" sz="2000" kern="1200" dirty="0"/>
        </a:p>
        <a:p>
          <a:pPr marL="228600" lvl="1" indent="-228600" algn="l" defTabSz="889000" rtl="0">
            <a:lnSpc>
              <a:spcPct val="90000"/>
            </a:lnSpc>
            <a:spcBef>
              <a:spcPct val="0"/>
            </a:spcBef>
            <a:spcAft>
              <a:spcPct val="20000"/>
            </a:spcAft>
            <a:buChar char="••"/>
          </a:pPr>
          <a:r>
            <a:rPr lang="en-US" sz="2000" kern="1200" dirty="0" smtClean="0"/>
            <a:t>Sector San Diego examples and discussion</a:t>
          </a:r>
          <a:endParaRPr lang="en-US" sz="2000" kern="1200" dirty="0"/>
        </a:p>
      </dsp:txBody>
      <dsp:txXfrm>
        <a:off x="0" y="733389"/>
        <a:ext cx="8396288" cy="1506960"/>
      </dsp:txXfrm>
    </dsp:sp>
    <dsp:sp modelId="{38BC9C36-9D64-423A-BCC5-AC3D95FFFC5D}">
      <dsp:nvSpPr>
        <dsp:cNvPr id="0" name=""/>
        <dsp:cNvSpPr/>
      </dsp:nvSpPr>
      <dsp:spPr>
        <a:xfrm>
          <a:off x="0" y="2240350"/>
          <a:ext cx="8396288" cy="60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1.17 Draft an Administrative Order</a:t>
          </a:r>
          <a:endParaRPr lang="en-US" sz="2600" kern="1200" dirty="0"/>
        </a:p>
      </dsp:txBody>
      <dsp:txXfrm>
        <a:off x="29700" y="2270050"/>
        <a:ext cx="8336888" cy="549000"/>
      </dsp:txXfrm>
    </dsp:sp>
    <dsp:sp modelId="{34589CFF-BBAE-4FD7-965F-D8BFA893C4F2}">
      <dsp:nvSpPr>
        <dsp:cNvPr id="0" name=""/>
        <dsp:cNvSpPr/>
      </dsp:nvSpPr>
      <dsp:spPr>
        <a:xfrm>
          <a:off x="0" y="2848750"/>
          <a:ext cx="839628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CERCLA or OPA Administrative Orders are clean-up and abatement documents that allow the RP to conduct clean-up operations under specific circumstances and timeframes in accordance with the NCP</a:t>
          </a:r>
          <a:endParaRPr lang="en-US" sz="2000" kern="1200" dirty="0"/>
        </a:p>
        <a:p>
          <a:pPr marL="228600" lvl="1" indent="-228600" algn="l" defTabSz="889000" rtl="0">
            <a:lnSpc>
              <a:spcPct val="90000"/>
            </a:lnSpc>
            <a:spcBef>
              <a:spcPct val="0"/>
            </a:spcBef>
            <a:spcAft>
              <a:spcPct val="20000"/>
            </a:spcAft>
            <a:buChar char="••"/>
          </a:pPr>
          <a:r>
            <a:rPr lang="en-US" sz="2000" kern="1200" dirty="0" smtClean="0"/>
            <a:t>Violation of Order will lead to fines and defaults clean-up to FOSC</a:t>
          </a:r>
          <a:endParaRPr lang="en-US" sz="2000" kern="1200" dirty="0"/>
        </a:p>
        <a:p>
          <a:pPr marL="228600" lvl="1" indent="-228600" algn="l" defTabSz="889000" rtl="0">
            <a:lnSpc>
              <a:spcPct val="90000"/>
            </a:lnSpc>
            <a:spcBef>
              <a:spcPct val="0"/>
            </a:spcBef>
            <a:spcAft>
              <a:spcPct val="20000"/>
            </a:spcAft>
            <a:buChar char="••"/>
          </a:pPr>
          <a:r>
            <a:rPr lang="en-US" sz="2000" kern="1200" dirty="0" smtClean="0"/>
            <a:t>Administrative Orders may be either oral or written. If oral, follow up with written version. </a:t>
          </a:r>
          <a:endParaRPr lang="en-US" sz="2000" kern="1200" dirty="0"/>
        </a:p>
      </dsp:txBody>
      <dsp:txXfrm>
        <a:off x="0" y="2848750"/>
        <a:ext cx="8396288" cy="1776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97781-7052-4907-A8F1-F84922631365}">
      <dsp:nvSpPr>
        <dsp:cNvPr id="0" name=""/>
        <dsp:cNvSpPr/>
      </dsp:nvSpPr>
      <dsp:spPr>
        <a:xfrm rot="5400000">
          <a:off x="5320602" y="-2198699"/>
          <a:ext cx="777746" cy="5373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Transportation (Products!)</a:t>
          </a:r>
          <a:endParaRPr lang="en-US" sz="3200" kern="1200" dirty="0"/>
        </a:p>
      </dsp:txBody>
      <dsp:txXfrm rot="-5400000">
        <a:off x="3022663" y="137206"/>
        <a:ext cx="5335658" cy="701814"/>
      </dsp:txXfrm>
    </dsp:sp>
    <dsp:sp modelId="{97FE4415-9DFB-4416-A208-06F827BD6F6F}">
      <dsp:nvSpPr>
        <dsp:cNvPr id="0" name=""/>
        <dsp:cNvSpPr/>
      </dsp:nvSpPr>
      <dsp:spPr>
        <a:xfrm>
          <a:off x="0" y="2021"/>
          <a:ext cx="3022663" cy="9721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Hazardous Materials </a:t>
          </a:r>
          <a:endParaRPr lang="en-US" sz="2000" kern="1200" dirty="0"/>
        </a:p>
      </dsp:txBody>
      <dsp:txXfrm>
        <a:off x="47458" y="49479"/>
        <a:ext cx="2927747" cy="877266"/>
      </dsp:txXfrm>
    </dsp:sp>
    <dsp:sp modelId="{E231F5FB-0139-4AB4-95E5-916CBD3831C9}">
      <dsp:nvSpPr>
        <dsp:cNvPr id="0" name=""/>
        <dsp:cNvSpPr/>
      </dsp:nvSpPr>
      <dsp:spPr>
        <a:xfrm rot="5400000">
          <a:off x="5320602" y="-1177907"/>
          <a:ext cx="777746" cy="5373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CERCLA Defined</a:t>
          </a:r>
          <a:endParaRPr lang="en-US" sz="3200" kern="1200" dirty="0"/>
        </a:p>
      </dsp:txBody>
      <dsp:txXfrm rot="-5400000">
        <a:off x="3022663" y="1157998"/>
        <a:ext cx="5335658" cy="701814"/>
      </dsp:txXfrm>
    </dsp:sp>
    <dsp:sp modelId="{57A5B33C-1454-45B0-A1D6-FE74F964930C}">
      <dsp:nvSpPr>
        <dsp:cNvPr id="0" name=""/>
        <dsp:cNvSpPr/>
      </dsp:nvSpPr>
      <dsp:spPr>
        <a:xfrm>
          <a:off x="0" y="1022812"/>
          <a:ext cx="3022663" cy="9721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Hazardous Substances </a:t>
          </a:r>
          <a:endParaRPr lang="en-US" sz="2000" kern="1200" dirty="0"/>
        </a:p>
      </dsp:txBody>
      <dsp:txXfrm>
        <a:off x="47458" y="1070270"/>
        <a:ext cx="2927747" cy="877266"/>
      </dsp:txXfrm>
    </dsp:sp>
    <dsp:sp modelId="{59B075A3-4AB7-4FF4-912F-1D5C988BDCD7}">
      <dsp:nvSpPr>
        <dsp:cNvPr id="0" name=""/>
        <dsp:cNvSpPr/>
      </dsp:nvSpPr>
      <dsp:spPr>
        <a:xfrm rot="5400000">
          <a:off x="5320602" y="-157116"/>
          <a:ext cx="777746" cy="5373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RCRA Defined</a:t>
          </a:r>
          <a:endParaRPr lang="en-US" sz="3200" kern="1200" dirty="0"/>
        </a:p>
      </dsp:txBody>
      <dsp:txXfrm rot="-5400000">
        <a:off x="3022663" y="2178789"/>
        <a:ext cx="5335658" cy="701814"/>
      </dsp:txXfrm>
    </dsp:sp>
    <dsp:sp modelId="{B9353995-AA2A-4D32-BCD6-BF82D8534056}">
      <dsp:nvSpPr>
        <dsp:cNvPr id="0" name=""/>
        <dsp:cNvSpPr/>
      </dsp:nvSpPr>
      <dsp:spPr>
        <a:xfrm>
          <a:off x="0" y="2043604"/>
          <a:ext cx="3022663" cy="9721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Hazardous Waste</a:t>
          </a:r>
          <a:endParaRPr lang="en-US" sz="2000" kern="1200" dirty="0"/>
        </a:p>
      </dsp:txBody>
      <dsp:txXfrm>
        <a:off x="47458" y="2091062"/>
        <a:ext cx="2927747" cy="877266"/>
      </dsp:txXfrm>
    </dsp:sp>
    <dsp:sp modelId="{FBEAF910-073E-437B-8366-970C6865F638}">
      <dsp:nvSpPr>
        <dsp:cNvPr id="0" name=""/>
        <dsp:cNvSpPr/>
      </dsp:nvSpPr>
      <dsp:spPr>
        <a:xfrm>
          <a:off x="0" y="3064396"/>
          <a:ext cx="3022663" cy="9721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Note that these are NOT interchangeable terms!</a:t>
          </a:r>
          <a:endParaRPr lang="en-US" sz="2000" b="1" kern="1200" dirty="0"/>
        </a:p>
      </dsp:txBody>
      <dsp:txXfrm>
        <a:off x="47458" y="3111854"/>
        <a:ext cx="2927747" cy="877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D389A-9A16-49F5-988E-8AE065CACD0D}">
      <dsp:nvSpPr>
        <dsp:cNvPr id="0" name=""/>
        <dsp:cNvSpPr/>
      </dsp:nvSpPr>
      <dsp:spPr>
        <a:xfrm>
          <a:off x="40" y="205382"/>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Negligence</a:t>
          </a:r>
          <a:endParaRPr lang="en-US" sz="2000" kern="1200" dirty="0"/>
        </a:p>
      </dsp:txBody>
      <dsp:txXfrm>
        <a:off x="40" y="205382"/>
        <a:ext cx="3845569" cy="576000"/>
      </dsp:txXfrm>
    </dsp:sp>
    <dsp:sp modelId="{835BF030-6714-4F6C-B6DC-75F391074057}">
      <dsp:nvSpPr>
        <dsp:cNvPr id="0" name=""/>
        <dsp:cNvSpPr/>
      </dsp:nvSpPr>
      <dsp:spPr>
        <a:xfrm>
          <a:off x="40" y="781382"/>
          <a:ext cx="3845569" cy="381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The failure to exercise due care;  the omission to do something which ordinarily regulate human affairs, would do, or the doing of something which a reasonable and prudent man would not do.”</a:t>
          </a:r>
          <a:endParaRPr lang="en-US" sz="2000" kern="1200" dirty="0"/>
        </a:p>
      </dsp:txBody>
      <dsp:txXfrm>
        <a:off x="40" y="781382"/>
        <a:ext cx="3845569" cy="3813834"/>
      </dsp:txXfrm>
    </dsp:sp>
    <dsp:sp modelId="{99E91626-2F5B-4796-8DFF-21A0E3BB96D2}">
      <dsp:nvSpPr>
        <dsp:cNvPr id="0" name=""/>
        <dsp:cNvSpPr/>
      </dsp:nvSpPr>
      <dsp:spPr>
        <a:xfrm>
          <a:off x="4383989" y="205382"/>
          <a:ext cx="384556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Regulations</a:t>
          </a:r>
          <a:endParaRPr lang="en-US" sz="2000" kern="1200" dirty="0"/>
        </a:p>
      </dsp:txBody>
      <dsp:txXfrm>
        <a:off x="4383989" y="205382"/>
        <a:ext cx="3845569" cy="576000"/>
      </dsp:txXfrm>
    </dsp:sp>
    <dsp:sp modelId="{38A80946-7653-4238-870E-B2537B9EDD17}">
      <dsp:nvSpPr>
        <dsp:cNvPr id="0" name=""/>
        <dsp:cNvSpPr/>
      </dsp:nvSpPr>
      <dsp:spPr>
        <a:xfrm>
          <a:off x="4383989" y="781382"/>
          <a:ext cx="3845569" cy="381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Rules or orders issued by various governmental departments to carry out the intent of the law.  </a:t>
          </a:r>
          <a:endParaRPr lang="en-US" sz="2000" kern="1200" dirty="0"/>
        </a:p>
        <a:p>
          <a:pPr marL="457200" lvl="2" indent="-228600" algn="l" defTabSz="889000" rtl="0">
            <a:lnSpc>
              <a:spcPct val="90000"/>
            </a:lnSpc>
            <a:spcBef>
              <a:spcPct val="0"/>
            </a:spcBef>
            <a:spcAft>
              <a:spcPct val="15000"/>
            </a:spcAft>
            <a:buChar char="••"/>
          </a:pPr>
          <a:r>
            <a:rPr lang="en-US" sz="2000" kern="1200" dirty="0" smtClean="0"/>
            <a:t>Some provisions of statutes are self-implementing, most direct regulators to develop regulations</a:t>
          </a:r>
          <a:endParaRPr lang="en-US" sz="2000" kern="1200" dirty="0"/>
        </a:p>
        <a:p>
          <a:pPr marL="457200" lvl="2" indent="-228600" algn="l" defTabSz="889000" rtl="0">
            <a:lnSpc>
              <a:spcPct val="90000"/>
            </a:lnSpc>
            <a:spcBef>
              <a:spcPct val="0"/>
            </a:spcBef>
            <a:spcAft>
              <a:spcPct val="15000"/>
            </a:spcAft>
            <a:buChar char="••"/>
          </a:pPr>
          <a:r>
            <a:rPr lang="en-US" sz="2000" kern="1200" dirty="0" smtClean="0"/>
            <a:t>Regulation allows regulators to deal with complex issues in greater detail than is possible in a statute. </a:t>
          </a:r>
          <a:endParaRPr lang="en-US" sz="2000" kern="1200" dirty="0"/>
        </a:p>
      </dsp:txBody>
      <dsp:txXfrm>
        <a:off x="4383989" y="781382"/>
        <a:ext cx="3845569" cy="3813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BF64-7972-4718-A889-876CB6698D2E}">
      <dsp:nvSpPr>
        <dsp:cNvPr id="0" name=""/>
        <dsp:cNvSpPr/>
      </dsp:nvSpPr>
      <dsp:spPr>
        <a:xfrm rot="5400000">
          <a:off x="5142748" y="-2064391"/>
          <a:ext cx="90675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Are acts of a legislature (US Code).</a:t>
          </a:r>
          <a:endParaRPr lang="en-US" sz="1400" kern="1200" dirty="0"/>
        </a:p>
      </dsp:txBody>
      <dsp:txXfrm rot="-5400000">
        <a:off x="2962655" y="159966"/>
        <a:ext cx="5222680" cy="818230"/>
      </dsp:txXfrm>
    </dsp:sp>
    <dsp:sp modelId="{9DF612E1-BECA-4AEA-9AE5-C6535B97511F}">
      <dsp:nvSpPr>
        <dsp:cNvPr id="0" name=""/>
        <dsp:cNvSpPr/>
      </dsp:nvSpPr>
      <dsp:spPr>
        <a:xfrm>
          <a:off x="0" y="2356"/>
          <a:ext cx="2962656" cy="11334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t>Statutes</a:t>
          </a:r>
          <a:endParaRPr lang="en-US" sz="3300" b="1" kern="1200" dirty="0"/>
        </a:p>
      </dsp:txBody>
      <dsp:txXfrm>
        <a:off x="55330" y="57686"/>
        <a:ext cx="2851996" cy="1022788"/>
      </dsp:txXfrm>
    </dsp:sp>
    <dsp:sp modelId="{A05802F0-0833-45BA-87BA-B8898F986502}">
      <dsp:nvSpPr>
        <dsp:cNvPr id="0" name=""/>
        <dsp:cNvSpPr/>
      </dsp:nvSpPr>
      <dsp:spPr>
        <a:xfrm rot="5400000">
          <a:off x="5142748" y="-874270"/>
          <a:ext cx="90675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Laws setting time limits after which a dispute cannot be taken to court</a:t>
          </a:r>
          <a:endParaRPr lang="en-US" sz="1400" kern="1200" dirty="0"/>
        </a:p>
      </dsp:txBody>
      <dsp:txXfrm rot="-5400000">
        <a:off x="2962655" y="1350087"/>
        <a:ext cx="5222680" cy="818230"/>
      </dsp:txXfrm>
    </dsp:sp>
    <dsp:sp modelId="{CD452F4F-0EB7-46F6-B1CB-A6530A8C53DA}">
      <dsp:nvSpPr>
        <dsp:cNvPr id="0" name=""/>
        <dsp:cNvSpPr/>
      </dsp:nvSpPr>
      <dsp:spPr>
        <a:xfrm>
          <a:off x="0" y="1192477"/>
          <a:ext cx="2962656" cy="11334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t>Statutes of Limitations</a:t>
          </a:r>
          <a:endParaRPr lang="en-US" sz="3300" kern="1200" dirty="0"/>
        </a:p>
      </dsp:txBody>
      <dsp:txXfrm>
        <a:off x="55330" y="1247807"/>
        <a:ext cx="2851996" cy="1022788"/>
      </dsp:txXfrm>
    </dsp:sp>
    <dsp:sp modelId="{22C5755F-0E9B-4A20-A8D3-D210BA065D0E}">
      <dsp:nvSpPr>
        <dsp:cNvPr id="0" name=""/>
        <dsp:cNvSpPr/>
      </dsp:nvSpPr>
      <dsp:spPr>
        <a:xfrm rot="5400000">
          <a:off x="5142748" y="315851"/>
          <a:ext cx="90675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Common law theory often applied by the courts in environmental cases to remedy environmental harm; liability for damages to persons or property can be imposed without requiring a showing negligence</a:t>
          </a:r>
          <a:endParaRPr lang="en-US" sz="1400" kern="1200" dirty="0"/>
        </a:p>
      </dsp:txBody>
      <dsp:txXfrm rot="-5400000">
        <a:off x="2962655" y="2540208"/>
        <a:ext cx="5222680" cy="818230"/>
      </dsp:txXfrm>
    </dsp:sp>
    <dsp:sp modelId="{74DE7B0B-E6D8-4D99-A490-A7D8D14C49B9}">
      <dsp:nvSpPr>
        <dsp:cNvPr id="0" name=""/>
        <dsp:cNvSpPr/>
      </dsp:nvSpPr>
      <dsp:spPr>
        <a:xfrm>
          <a:off x="0" y="2382598"/>
          <a:ext cx="2962656" cy="11334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t>Strict Liability </a:t>
          </a:r>
          <a:endParaRPr lang="en-US" sz="3300" kern="1200" dirty="0"/>
        </a:p>
      </dsp:txBody>
      <dsp:txXfrm>
        <a:off x="55330" y="2437928"/>
        <a:ext cx="2851996" cy="1022788"/>
      </dsp:txXfrm>
    </dsp:sp>
    <dsp:sp modelId="{57A4A9C6-2E81-44F6-8A36-9355B0A41049}">
      <dsp:nvSpPr>
        <dsp:cNvPr id="0" name=""/>
        <dsp:cNvSpPr/>
      </dsp:nvSpPr>
      <dsp:spPr>
        <a:xfrm rot="5400000">
          <a:off x="5142748" y="1505972"/>
          <a:ext cx="90675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 court order compelling a witness to appear and testify in a certain proceeding</a:t>
          </a:r>
          <a:endParaRPr lang="en-US" sz="1400" kern="1200" dirty="0"/>
        </a:p>
      </dsp:txBody>
      <dsp:txXfrm rot="-5400000">
        <a:off x="2962655" y="3730329"/>
        <a:ext cx="5222680" cy="818230"/>
      </dsp:txXfrm>
    </dsp:sp>
    <dsp:sp modelId="{3C742161-2C81-463D-ADCE-FC135730857D}">
      <dsp:nvSpPr>
        <dsp:cNvPr id="0" name=""/>
        <dsp:cNvSpPr/>
      </dsp:nvSpPr>
      <dsp:spPr>
        <a:xfrm>
          <a:off x="0" y="3572719"/>
          <a:ext cx="2962656" cy="11334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t>Subpoena</a:t>
          </a:r>
          <a:endParaRPr lang="en-US" sz="3300" kern="1200" dirty="0"/>
        </a:p>
      </dsp:txBody>
      <dsp:txXfrm>
        <a:off x="55330" y="3628049"/>
        <a:ext cx="2851996" cy="1022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03A1E-5F00-4832-A2D9-67EBCADC9FDE}">
      <dsp:nvSpPr>
        <dsp:cNvPr id="0" name=""/>
        <dsp:cNvSpPr/>
      </dsp:nvSpPr>
      <dsp:spPr>
        <a:xfrm>
          <a:off x="0" y="58828"/>
          <a:ext cx="8396288" cy="1221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Environmental Response is a unique combination of roles for the US Coast Guard:</a:t>
          </a:r>
          <a:endParaRPr lang="en-US" sz="2300" kern="1200" dirty="0"/>
        </a:p>
      </dsp:txBody>
      <dsp:txXfrm>
        <a:off x="59606" y="118434"/>
        <a:ext cx="8277076" cy="1101829"/>
      </dsp:txXfrm>
    </dsp:sp>
    <dsp:sp modelId="{90C7DD08-6BE9-446D-AF4C-70955816EDA7}">
      <dsp:nvSpPr>
        <dsp:cNvPr id="0" name=""/>
        <dsp:cNvSpPr/>
      </dsp:nvSpPr>
      <dsp:spPr>
        <a:xfrm>
          <a:off x="0" y="1279870"/>
          <a:ext cx="8396288"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Public Affairs and Outreach: Ensuring the public knows the law</a:t>
          </a:r>
          <a:endParaRPr lang="en-US" sz="1800" kern="1200" dirty="0"/>
        </a:p>
        <a:p>
          <a:pPr marL="171450" lvl="1" indent="-171450" algn="l" defTabSz="800100" rtl="0">
            <a:lnSpc>
              <a:spcPct val="90000"/>
            </a:lnSpc>
            <a:spcBef>
              <a:spcPct val="0"/>
            </a:spcBef>
            <a:spcAft>
              <a:spcPct val="20000"/>
            </a:spcAft>
            <a:buChar char="••"/>
          </a:pPr>
          <a:r>
            <a:rPr lang="en-US" sz="1800" kern="1200" dirty="0" smtClean="0"/>
            <a:t>Civil Investigator: PIs are enforcing Federal Law</a:t>
          </a:r>
          <a:endParaRPr lang="en-US" sz="1800" kern="1200" dirty="0"/>
        </a:p>
        <a:p>
          <a:pPr marL="171450" lvl="1" indent="-171450" algn="l" defTabSz="800100" rtl="0">
            <a:lnSpc>
              <a:spcPct val="90000"/>
            </a:lnSpc>
            <a:spcBef>
              <a:spcPct val="0"/>
            </a:spcBef>
            <a:spcAft>
              <a:spcPct val="20000"/>
            </a:spcAft>
            <a:buChar char="••"/>
          </a:pPr>
          <a:r>
            <a:rPr lang="en-US" sz="1800" kern="1200" dirty="0" smtClean="0"/>
            <a:t>Criminal Investigator: Many spills could be enforced criminally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Environmental Health Officer: Many spills require decisions to be made about human health and welfare threats as well as threats to the environment</a:t>
          </a:r>
          <a:endParaRPr lang="en-US" sz="1800" kern="1200" dirty="0"/>
        </a:p>
        <a:p>
          <a:pPr marL="171450" lvl="1" indent="-171450" algn="l" defTabSz="800100" rtl="0">
            <a:lnSpc>
              <a:spcPct val="90000"/>
            </a:lnSpc>
            <a:spcBef>
              <a:spcPct val="0"/>
            </a:spcBef>
            <a:spcAft>
              <a:spcPct val="20000"/>
            </a:spcAft>
            <a:buChar char="••"/>
          </a:pPr>
          <a:r>
            <a:rPr lang="en-US" sz="1800" kern="1200" dirty="0" smtClean="0"/>
            <a:t>Regulatory Inspector: Many spills occur because regulations were not followed</a:t>
          </a:r>
          <a:endParaRPr lang="en-US" sz="1800" kern="1200" dirty="0"/>
        </a:p>
      </dsp:txBody>
      <dsp:txXfrm>
        <a:off x="0" y="1279870"/>
        <a:ext cx="8396288" cy="2190060"/>
      </dsp:txXfrm>
    </dsp:sp>
    <dsp:sp modelId="{A676E43F-A501-415D-AAC3-497686BB87DB}">
      <dsp:nvSpPr>
        <dsp:cNvPr id="0" name=""/>
        <dsp:cNvSpPr/>
      </dsp:nvSpPr>
      <dsp:spPr>
        <a:xfrm>
          <a:off x="0" y="3469930"/>
          <a:ext cx="8396288" cy="1221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PIs and FOSC-Rs have a great deal of response and enforcement authority, this requires a knowledge base well beyond the brevity of the FOSC-R PQS</a:t>
          </a:r>
          <a:endParaRPr lang="en-US" sz="2300" kern="1200" dirty="0"/>
        </a:p>
      </dsp:txBody>
      <dsp:txXfrm>
        <a:off x="59606" y="3529536"/>
        <a:ext cx="8277076" cy="11018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91561-3C50-4B34-A428-4A1DAB3E89A2}">
      <dsp:nvSpPr>
        <dsp:cNvPr id="0" name=""/>
        <dsp:cNvSpPr/>
      </dsp:nvSpPr>
      <dsp:spPr>
        <a:xfrm>
          <a:off x="0" y="54925"/>
          <a:ext cx="8396288"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Coast Guard FOSC-R have a tendency to apply Oil Response/Enforcement elements to Chemical spills</a:t>
          </a:r>
          <a:endParaRPr lang="en-US" sz="2100" kern="1200" dirty="0"/>
        </a:p>
      </dsp:txBody>
      <dsp:txXfrm>
        <a:off x="39580" y="94505"/>
        <a:ext cx="8317128" cy="731649"/>
      </dsp:txXfrm>
    </dsp:sp>
    <dsp:sp modelId="{E9C2151E-B981-42C1-A80B-3AE453F9425E}">
      <dsp:nvSpPr>
        <dsp:cNvPr id="0" name=""/>
        <dsp:cNvSpPr/>
      </dsp:nvSpPr>
      <dsp:spPr>
        <a:xfrm>
          <a:off x="0" y="926215"/>
          <a:ext cx="8396288"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PQS will be covered, but will be presented from both CERCLA and OPA perspectives </a:t>
          </a:r>
          <a:endParaRPr lang="en-US" sz="2100" kern="1200" dirty="0"/>
        </a:p>
      </dsp:txBody>
      <dsp:txXfrm>
        <a:off x="39580" y="965795"/>
        <a:ext cx="8317128" cy="731649"/>
      </dsp:txXfrm>
    </dsp:sp>
    <dsp:sp modelId="{55CB59A9-4704-4F7E-8B48-C736D1142240}">
      <dsp:nvSpPr>
        <dsp:cNvPr id="0" name=""/>
        <dsp:cNvSpPr/>
      </dsp:nvSpPr>
      <dsp:spPr>
        <a:xfrm>
          <a:off x="0" y="1797505"/>
          <a:ext cx="8396288" cy="8108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All FOSC-R need to be mindful of differences</a:t>
          </a:r>
          <a:endParaRPr lang="en-US" sz="2100" kern="1200" dirty="0"/>
        </a:p>
      </dsp:txBody>
      <dsp:txXfrm>
        <a:off x="39580" y="1837085"/>
        <a:ext cx="8317128" cy="731649"/>
      </dsp:txXfrm>
    </dsp:sp>
    <dsp:sp modelId="{13C7E846-8CE0-4CB3-8B55-C291A47FEDE6}">
      <dsp:nvSpPr>
        <dsp:cNvPr id="0" name=""/>
        <dsp:cNvSpPr/>
      </dsp:nvSpPr>
      <dsp:spPr>
        <a:xfrm>
          <a:off x="0" y="2608315"/>
          <a:ext cx="8396288"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8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CERCLA authority and CG CERCLA legal concepts &amp; policy:</a:t>
          </a:r>
          <a:endParaRPr lang="en-US" sz="1600" kern="1200" dirty="0"/>
        </a:p>
        <a:p>
          <a:pPr marL="342900" lvl="2" indent="-171450" algn="l" defTabSz="711200" rtl="0">
            <a:lnSpc>
              <a:spcPct val="90000"/>
            </a:lnSpc>
            <a:spcBef>
              <a:spcPct val="0"/>
            </a:spcBef>
            <a:spcAft>
              <a:spcPct val="20000"/>
            </a:spcAft>
            <a:buChar char="••"/>
          </a:pPr>
          <a:r>
            <a:rPr lang="en-US" sz="1600" kern="1200" dirty="0" smtClean="0"/>
            <a:t>M16465.29:  CERCLA Response Policy (in-depth review)</a:t>
          </a:r>
          <a:endParaRPr lang="en-US" sz="1600" kern="1200" dirty="0"/>
        </a:p>
        <a:p>
          <a:pPr marL="342900" lvl="2" indent="-171450" algn="l" defTabSz="711200" rtl="0">
            <a:lnSpc>
              <a:spcPct val="90000"/>
            </a:lnSpc>
            <a:spcBef>
              <a:spcPct val="0"/>
            </a:spcBef>
            <a:spcAft>
              <a:spcPct val="20000"/>
            </a:spcAft>
            <a:buChar char="••"/>
          </a:pPr>
          <a:r>
            <a:rPr lang="en-US" sz="1600" kern="1200" dirty="0" smtClean="0"/>
            <a:t>CGINST released in 25May83, still 99.9% valid</a:t>
          </a:r>
          <a:endParaRPr lang="en-US" sz="1600" kern="1200" dirty="0"/>
        </a:p>
        <a:p>
          <a:pPr marL="342900" lvl="2" indent="-171450" algn="l" defTabSz="711200" rtl="0">
            <a:lnSpc>
              <a:spcPct val="90000"/>
            </a:lnSpc>
            <a:spcBef>
              <a:spcPct val="0"/>
            </a:spcBef>
            <a:spcAft>
              <a:spcPct val="20000"/>
            </a:spcAft>
            <a:buChar char="••"/>
          </a:pPr>
          <a:r>
            <a:rPr lang="en-US" sz="1600" kern="1200" dirty="0" smtClean="0"/>
            <a:t>Reference sections within presentation refer to *M16465.29*</a:t>
          </a:r>
          <a:endParaRPr lang="en-US" sz="1600" kern="1200" dirty="0"/>
        </a:p>
        <a:p>
          <a:pPr marL="342900" lvl="2" indent="-171450" algn="l" defTabSz="711200" rtl="0">
            <a:lnSpc>
              <a:spcPct val="90000"/>
            </a:lnSpc>
            <a:spcBef>
              <a:spcPct val="0"/>
            </a:spcBef>
            <a:spcAft>
              <a:spcPct val="20000"/>
            </a:spcAft>
            <a:buChar char="••"/>
          </a:pPr>
          <a:r>
            <a:rPr lang="en-US" sz="1600" kern="1200" dirty="0" smtClean="0"/>
            <a:t>Read:  Discussion (a); 2.b.(2)</a:t>
          </a:r>
          <a:endParaRPr lang="en-US" sz="1600" kern="1200" dirty="0"/>
        </a:p>
        <a:p>
          <a:pPr marL="171450" lvl="1" indent="-171450" algn="l" defTabSz="711200" rtl="0">
            <a:lnSpc>
              <a:spcPct val="90000"/>
            </a:lnSpc>
            <a:spcBef>
              <a:spcPct val="0"/>
            </a:spcBef>
            <a:spcAft>
              <a:spcPct val="20000"/>
            </a:spcAft>
            <a:buChar char="••"/>
          </a:pPr>
          <a:r>
            <a:rPr lang="en-US" sz="1600" kern="1200" dirty="0" smtClean="0"/>
            <a:t>CWA/OPA-90 authority and CG legal concepts &amp; policy:</a:t>
          </a:r>
          <a:endParaRPr lang="en-US" sz="1600" kern="1200" dirty="0"/>
        </a:p>
        <a:p>
          <a:pPr marL="342900" lvl="2" indent="-171450" algn="l" defTabSz="711200" rtl="0">
            <a:lnSpc>
              <a:spcPct val="90000"/>
            </a:lnSpc>
            <a:spcBef>
              <a:spcPct val="0"/>
            </a:spcBef>
            <a:spcAft>
              <a:spcPct val="20000"/>
            </a:spcAft>
            <a:buChar char="••"/>
          </a:pPr>
          <a:r>
            <a:rPr lang="en-US" sz="1600" kern="1200" dirty="0" smtClean="0"/>
            <a:t>Responding to Oil Spills under OSHA</a:t>
          </a:r>
          <a:endParaRPr lang="en-US" sz="1600" kern="1200" dirty="0"/>
        </a:p>
        <a:p>
          <a:pPr marL="342900" lvl="2" indent="-171450" algn="l" defTabSz="711200" rtl="0">
            <a:lnSpc>
              <a:spcPct val="90000"/>
            </a:lnSpc>
            <a:spcBef>
              <a:spcPct val="0"/>
            </a:spcBef>
            <a:spcAft>
              <a:spcPct val="20000"/>
            </a:spcAft>
            <a:buChar char="••"/>
          </a:pPr>
          <a:r>
            <a:rPr lang="en-US" sz="1600" kern="1200" dirty="0" smtClean="0"/>
            <a:t>Appendix E to the NCP</a:t>
          </a:r>
          <a:endParaRPr lang="en-US" sz="1600" kern="1200" dirty="0"/>
        </a:p>
      </dsp:txBody>
      <dsp:txXfrm>
        <a:off x="0" y="2608315"/>
        <a:ext cx="8396288" cy="208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1113" y="-50800"/>
            <a:ext cx="3055938" cy="515938"/>
          </a:xfrm>
          <a:prstGeom prst="rect">
            <a:avLst/>
          </a:prstGeom>
          <a:noFill/>
          <a:ln w="9525">
            <a:noFill/>
            <a:miter lim="800000"/>
            <a:headEnd/>
            <a:tailEnd/>
          </a:ln>
          <a:effectLst/>
        </p:spPr>
        <p:txBody>
          <a:bodyPr vert="horz" wrap="square" lIns="32550" tIns="0" rIns="32550" bIns="0" numCol="1" anchor="t" anchorCtr="0" compatLnSpc="1">
            <a:prstTxWarp prst="textNoShape">
              <a:avLst/>
            </a:prstTxWarp>
          </a:bodyPr>
          <a:lstStyle>
            <a:lvl1pPr algn="l" defTabSz="2030413" eaLnBrk="0" hangingPunct="0">
              <a:spcBef>
                <a:spcPct val="0"/>
              </a:spcBef>
              <a:defRPr sz="2100" i="1">
                <a:solidFill>
                  <a:schemeClr val="tx1"/>
                </a:solidFill>
                <a:latin typeface="Times New Roman" pitchFamily="18" charset="0"/>
                <a:cs typeface="+mn-cs"/>
              </a:defRPr>
            </a:lvl1pPr>
          </a:lstStyle>
          <a:p>
            <a:pPr>
              <a:defRPr/>
            </a:pPr>
            <a:endParaRPr lang="en-US"/>
          </a:p>
        </p:txBody>
      </p:sp>
      <p:sp>
        <p:nvSpPr>
          <p:cNvPr id="3075" name="Rectangle 3"/>
          <p:cNvSpPr>
            <a:spLocks noGrp="1" noChangeArrowheads="1"/>
          </p:cNvSpPr>
          <p:nvPr>
            <p:ph type="dt" sz="quarter" idx="1"/>
          </p:nvPr>
        </p:nvSpPr>
        <p:spPr bwMode="auto">
          <a:xfrm>
            <a:off x="3965575" y="-50800"/>
            <a:ext cx="3055938" cy="515938"/>
          </a:xfrm>
          <a:prstGeom prst="rect">
            <a:avLst/>
          </a:prstGeom>
          <a:noFill/>
          <a:ln w="9525">
            <a:noFill/>
            <a:miter lim="800000"/>
            <a:headEnd/>
            <a:tailEnd/>
          </a:ln>
          <a:effectLst/>
        </p:spPr>
        <p:txBody>
          <a:bodyPr vert="horz" wrap="square" lIns="32550" tIns="0" rIns="32550" bIns="0" numCol="1" anchor="t" anchorCtr="0" compatLnSpc="1">
            <a:prstTxWarp prst="textNoShape">
              <a:avLst/>
            </a:prstTxWarp>
          </a:bodyPr>
          <a:lstStyle>
            <a:lvl1pPr algn="r" defTabSz="2030413" eaLnBrk="0" hangingPunct="0">
              <a:spcBef>
                <a:spcPct val="0"/>
              </a:spcBef>
              <a:defRPr sz="2100" i="1">
                <a:solidFill>
                  <a:schemeClr val="tx1"/>
                </a:solidFill>
                <a:latin typeface="Times New Roman" pitchFamily="18" charset="0"/>
                <a:cs typeface="+mn-cs"/>
              </a:defRPr>
            </a:lvl1pPr>
          </a:lstStyle>
          <a:p>
            <a:pPr>
              <a:defRPr/>
            </a:pPr>
            <a:fld id="{7A19780F-5A90-4528-8791-1808BD807C61}" type="datetime1">
              <a:rPr lang="en-US"/>
              <a:pPr>
                <a:defRPr/>
              </a:pPr>
              <a:t>4/16/2010</a:t>
            </a:fld>
            <a:endParaRPr lang="en-US"/>
          </a:p>
        </p:txBody>
      </p:sp>
      <p:sp>
        <p:nvSpPr>
          <p:cNvPr id="3076" name="Rectangle 4"/>
          <p:cNvSpPr>
            <a:spLocks noGrp="1" noChangeArrowheads="1"/>
          </p:cNvSpPr>
          <p:nvPr>
            <p:ph type="ftr" sz="quarter" idx="2"/>
          </p:nvPr>
        </p:nvSpPr>
        <p:spPr bwMode="auto">
          <a:xfrm>
            <a:off x="-11113" y="8799513"/>
            <a:ext cx="3055938" cy="512762"/>
          </a:xfrm>
          <a:prstGeom prst="rect">
            <a:avLst/>
          </a:prstGeom>
          <a:noFill/>
          <a:ln w="9525">
            <a:noFill/>
            <a:miter lim="800000"/>
            <a:headEnd/>
            <a:tailEnd/>
          </a:ln>
          <a:effectLst/>
        </p:spPr>
        <p:txBody>
          <a:bodyPr vert="horz" wrap="square" lIns="32550" tIns="0" rIns="32550" bIns="0" numCol="1" anchor="b" anchorCtr="0" compatLnSpc="1">
            <a:prstTxWarp prst="textNoShape">
              <a:avLst/>
            </a:prstTxWarp>
          </a:bodyPr>
          <a:lstStyle>
            <a:lvl1pPr algn="l" defTabSz="2030413" eaLnBrk="0" hangingPunct="0">
              <a:spcBef>
                <a:spcPct val="0"/>
              </a:spcBef>
              <a:defRPr sz="2100" i="1">
                <a:solidFill>
                  <a:schemeClr val="tx1"/>
                </a:solidFill>
                <a:latin typeface="Times New Roman"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3965575" y="8799513"/>
            <a:ext cx="3055938" cy="512762"/>
          </a:xfrm>
          <a:prstGeom prst="rect">
            <a:avLst/>
          </a:prstGeom>
          <a:noFill/>
          <a:ln w="9525">
            <a:noFill/>
            <a:miter lim="800000"/>
            <a:headEnd/>
            <a:tailEnd/>
          </a:ln>
          <a:effectLst/>
        </p:spPr>
        <p:txBody>
          <a:bodyPr vert="horz" wrap="square" lIns="32550" tIns="0" rIns="32550" bIns="0" numCol="1" anchor="b" anchorCtr="0" compatLnSpc="1">
            <a:prstTxWarp prst="textNoShape">
              <a:avLst/>
            </a:prstTxWarp>
          </a:bodyPr>
          <a:lstStyle>
            <a:lvl1pPr algn="r" defTabSz="2030413" eaLnBrk="0" hangingPunct="0">
              <a:spcBef>
                <a:spcPct val="0"/>
              </a:spcBef>
              <a:defRPr sz="2100" i="1">
                <a:solidFill>
                  <a:schemeClr val="tx1"/>
                </a:solidFill>
                <a:latin typeface="Times New Roman" pitchFamily="18" charset="0"/>
                <a:cs typeface="+mn-cs"/>
              </a:defRPr>
            </a:lvl1pPr>
          </a:lstStyle>
          <a:p>
            <a:pPr>
              <a:defRPr/>
            </a:pPr>
            <a:fld id="{60976C0B-F1CD-41C5-9F14-6A4294590FA5}" type="slidenum">
              <a:rPr lang="en-US"/>
              <a:pPr>
                <a:defRPr/>
              </a:pPr>
              <a:t>‹#›</a:t>
            </a:fld>
            <a:endParaRPr lang="en-US"/>
          </a:p>
        </p:txBody>
      </p:sp>
      <p:sp>
        <p:nvSpPr>
          <p:cNvPr id="3078" name="Rectangle 6"/>
          <p:cNvSpPr>
            <a:spLocks noChangeArrowheads="1"/>
          </p:cNvSpPr>
          <p:nvPr/>
        </p:nvSpPr>
        <p:spPr bwMode="auto">
          <a:xfrm>
            <a:off x="-16090404" y="8667751"/>
            <a:ext cx="583705" cy="457925"/>
          </a:xfrm>
          <a:prstGeom prst="rect">
            <a:avLst/>
          </a:prstGeom>
          <a:noFill/>
          <a:ln w="9525">
            <a:noFill/>
            <a:miter lim="800000"/>
            <a:headEnd/>
            <a:tailEnd/>
          </a:ln>
          <a:effectLst/>
        </p:spPr>
        <p:txBody>
          <a:bodyPr wrap="none" lIns="133455" tIns="66728" rIns="133455" bIns="66728" anchor="ctr">
            <a:spAutoFit/>
          </a:bodyPr>
          <a:lstStyle/>
          <a:p>
            <a:pPr algn="r" defTabSz="2030413" eaLnBrk="0" hangingPunct="0">
              <a:defRPr/>
            </a:pPr>
            <a:fld id="{BA5698FD-8E7F-4615-8959-FD34AECDAAA9}" type="slidenum">
              <a:rPr lang="en-US" sz="2100">
                <a:solidFill>
                  <a:schemeClr val="tx1"/>
                </a:solidFill>
                <a:latin typeface="Times New Roman" pitchFamily="18" charset="0"/>
                <a:cs typeface="+mn-cs"/>
              </a:rPr>
              <a:pPr algn="r" defTabSz="2030413" eaLnBrk="0" hangingPunct="0">
                <a:defRPr/>
              </a:pPr>
              <a:t>‹#›</a:t>
            </a:fld>
            <a:endParaRPr lang="en-US" sz="2100">
              <a:solidFill>
                <a:schemeClr val="tx1"/>
              </a:solidFill>
              <a:latin typeface="Times New Roman" pitchFamily="18" charset="0"/>
              <a:cs typeface="+mn-cs"/>
            </a:endParaRPr>
          </a:p>
        </p:txBody>
      </p:sp>
    </p:spTree>
    <p:extLst>
      <p:ext uri="{BB962C8B-B14F-4D97-AF65-F5344CB8AC3E}">
        <p14:creationId xmlns:p14="http://schemas.microsoft.com/office/powerpoint/2010/main" val="143299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1113" y="-50800"/>
            <a:ext cx="3055938" cy="515938"/>
          </a:xfrm>
          <a:prstGeom prst="rect">
            <a:avLst/>
          </a:prstGeom>
          <a:noFill/>
          <a:ln w="9525">
            <a:noFill/>
            <a:miter lim="800000"/>
            <a:headEnd/>
            <a:tailEnd/>
          </a:ln>
          <a:effectLst/>
        </p:spPr>
        <p:txBody>
          <a:bodyPr vert="horz" wrap="square" lIns="32550" tIns="0" rIns="32550" bIns="0" numCol="1" anchor="t" anchorCtr="0" compatLnSpc="1">
            <a:prstTxWarp prst="textNoShape">
              <a:avLst/>
            </a:prstTxWarp>
          </a:bodyPr>
          <a:lstStyle>
            <a:lvl1pPr algn="l" defTabSz="2030413" eaLnBrk="0" hangingPunct="0">
              <a:spcBef>
                <a:spcPct val="0"/>
              </a:spcBef>
              <a:defRPr sz="2100" i="1">
                <a:solidFill>
                  <a:schemeClr val="tx1"/>
                </a:solidFill>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965575" y="-50800"/>
            <a:ext cx="3055938" cy="515938"/>
          </a:xfrm>
          <a:prstGeom prst="rect">
            <a:avLst/>
          </a:prstGeom>
          <a:noFill/>
          <a:ln w="9525">
            <a:noFill/>
            <a:miter lim="800000"/>
            <a:headEnd/>
            <a:tailEnd/>
          </a:ln>
          <a:effectLst/>
        </p:spPr>
        <p:txBody>
          <a:bodyPr vert="horz" wrap="square" lIns="32550" tIns="0" rIns="32550" bIns="0" numCol="1" anchor="t" anchorCtr="0" compatLnSpc="1">
            <a:prstTxWarp prst="textNoShape">
              <a:avLst/>
            </a:prstTxWarp>
          </a:bodyPr>
          <a:lstStyle>
            <a:lvl1pPr algn="r" defTabSz="2030413" eaLnBrk="0" hangingPunct="0">
              <a:spcBef>
                <a:spcPct val="0"/>
              </a:spcBef>
              <a:defRPr sz="2100" i="1">
                <a:solidFill>
                  <a:schemeClr val="tx1"/>
                </a:solidFill>
                <a:latin typeface="Times New Roman" pitchFamily="18" charset="0"/>
                <a:cs typeface="+mn-cs"/>
              </a:defRPr>
            </a:lvl1pPr>
          </a:lstStyle>
          <a:p>
            <a:pPr>
              <a:defRPr/>
            </a:pPr>
            <a:fld id="{CE1FE82D-F7E3-41E7-B81B-63ED8CED6A0E}" type="datetime1">
              <a:rPr lang="en-US"/>
              <a:pPr>
                <a:defRPr/>
              </a:pPr>
              <a:t>4/16/2010</a:t>
            </a:fld>
            <a:endParaRPr lang="en-US"/>
          </a:p>
        </p:txBody>
      </p:sp>
      <p:sp>
        <p:nvSpPr>
          <p:cNvPr id="2052" name="Rectangle 4"/>
          <p:cNvSpPr>
            <a:spLocks noGrp="1" noChangeArrowheads="1"/>
          </p:cNvSpPr>
          <p:nvPr>
            <p:ph type="ftr" sz="quarter" idx="4"/>
          </p:nvPr>
        </p:nvSpPr>
        <p:spPr bwMode="auto">
          <a:xfrm>
            <a:off x="-11113" y="8799513"/>
            <a:ext cx="3055938" cy="512762"/>
          </a:xfrm>
          <a:prstGeom prst="rect">
            <a:avLst/>
          </a:prstGeom>
          <a:noFill/>
          <a:ln w="9525">
            <a:noFill/>
            <a:miter lim="800000"/>
            <a:headEnd/>
            <a:tailEnd/>
          </a:ln>
          <a:effectLst/>
        </p:spPr>
        <p:txBody>
          <a:bodyPr vert="horz" wrap="square" lIns="32550" tIns="0" rIns="32550" bIns="0" numCol="1" anchor="b" anchorCtr="0" compatLnSpc="1">
            <a:prstTxWarp prst="textNoShape">
              <a:avLst/>
            </a:prstTxWarp>
          </a:bodyPr>
          <a:lstStyle>
            <a:lvl1pPr algn="l" defTabSz="2030413" eaLnBrk="0" hangingPunct="0">
              <a:spcBef>
                <a:spcPct val="0"/>
              </a:spcBef>
              <a:defRPr sz="2100" i="1">
                <a:solidFill>
                  <a:schemeClr val="tx1"/>
                </a:solidFill>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3965575" y="8799513"/>
            <a:ext cx="3055938" cy="512762"/>
          </a:xfrm>
          <a:prstGeom prst="rect">
            <a:avLst/>
          </a:prstGeom>
          <a:noFill/>
          <a:ln w="9525">
            <a:noFill/>
            <a:miter lim="800000"/>
            <a:headEnd/>
            <a:tailEnd/>
          </a:ln>
          <a:effectLst/>
        </p:spPr>
        <p:txBody>
          <a:bodyPr vert="horz" wrap="square" lIns="32550" tIns="0" rIns="32550" bIns="0" numCol="1" anchor="b" anchorCtr="0" compatLnSpc="1">
            <a:prstTxWarp prst="textNoShape">
              <a:avLst/>
            </a:prstTxWarp>
          </a:bodyPr>
          <a:lstStyle>
            <a:lvl1pPr algn="r" defTabSz="2030413" eaLnBrk="0" hangingPunct="0">
              <a:spcBef>
                <a:spcPct val="0"/>
              </a:spcBef>
              <a:defRPr sz="2100" i="1">
                <a:solidFill>
                  <a:schemeClr val="tx1"/>
                </a:solidFill>
                <a:latin typeface="Times New Roman" pitchFamily="18" charset="0"/>
                <a:cs typeface="+mn-cs"/>
              </a:defRPr>
            </a:lvl1pPr>
          </a:lstStyle>
          <a:p>
            <a:pPr>
              <a:defRPr/>
            </a:pPr>
            <a:fld id="{EC3E8F7C-8259-40A7-9E71-9B711337405E}" type="slidenum">
              <a:rPr lang="en-US"/>
              <a:pPr>
                <a:defRPr/>
              </a:pPr>
              <a:t>‹#›</a:t>
            </a:fld>
            <a:endParaRPr lang="en-US"/>
          </a:p>
        </p:txBody>
      </p:sp>
      <p:sp>
        <p:nvSpPr>
          <p:cNvPr id="59398" name="Rectangle 6"/>
          <p:cNvSpPr>
            <a:spLocks noGrp="1" noRot="1" noChangeAspect="1" noChangeArrowheads="1" noTextEdit="1"/>
          </p:cNvSpPr>
          <p:nvPr>
            <p:ph type="sldImg" idx="2"/>
          </p:nvPr>
        </p:nvSpPr>
        <p:spPr bwMode="auto">
          <a:xfrm>
            <a:off x="1181100" y="701675"/>
            <a:ext cx="4648200" cy="348773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35038" y="4424363"/>
            <a:ext cx="5140325" cy="4179887"/>
          </a:xfrm>
          <a:prstGeom prst="rect">
            <a:avLst/>
          </a:prstGeom>
          <a:noFill/>
          <a:ln w="9525">
            <a:noFill/>
            <a:miter lim="800000"/>
            <a:headEnd/>
            <a:tailEnd/>
          </a:ln>
          <a:effectLst/>
        </p:spPr>
        <p:txBody>
          <a:bodyPr vert="horz" wrap="square" lIns="133455" tIns="66728" rIns="133455" bIns="6672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6" name="Rectangle 8"/>
          <p:cNvSpPr>
            <a:spLocks noChangeArrowheads="1"/>
          </p:cNvSpPr>
          <p:nvPr/>
        </p:nvSpPr>
        <p:spPr bwMode="auto">
          <a:xfrm>
            <a:off x="22349320" y="8667751"/>
            <a:ext cx="583705" cy="457925"/>
          </a:xfrm>
          <a:prstGeom prst="rect">
            <a:avLst/>
          </a:prstGeom>
          <a:noFill/>
          <a:ln w="9525">
            <a:noFill/>
            <a:miter lim="800000"/>
            <a:headEnd/>
            <a:tailEnd/>
          </a:ln>
          <a:effectLst/>
        </p:spPr>
        <p:txBody>
          <a:bodyPr wrap="none" lIns="133455" tIns="66728" rIns="133455" bIns="66728" anchor="ctr">
            <a:spAutoFit/>
          </a:bodyPr>
          <a:lstStyle/>
          <a:p>
            <a:pPr algn="r" defTabSz="2030413" eaLnBrk="0" hangingPunct="0">
              <a:defRPr/>
            </a:pPr>
            <a:fld id="{879275B6-09D2-4938-BD96-05822FAEF1DA}" type="slidenum">
              <a:rPr lang="en-US" sz="2100">
                <a:solidFill>
                  <a:schemeClr val="tx1"/>
                </a:solidFill>
                <a:latin typeface="Times New Roman" pitchFamily="18" charset="0"/>
                <a:cs typeface="+mn-cs"/>
              </a:rPr>
              <a:pPr algn="r" defTabSz="2030413" eaLnBrk="0" hangingPunct="0">
                <a:defRPr/>
              </a:pPr>
              <a:t>‹#›</a:t>
            </a:fld>
            <a:endParaRPr lang="en-US" sz="2100">
              <a:solidFill>
                <a:schemeClr val="tx1"/>
              </a:solidFill>
              <a:latin typeface="Times New Roman" pitchFamily="18" charset="0"/>
              <a:cs typeface="+mn-cs"/>
            </a:endParaRPr>
          </a:p>
        </p:txBody>
      </p:sp>
    </p:spTree>
    <p:extLst>
      <p:ext uri="{BB962C8B-B14F-4D97-AF65-F5344CB8AC3E}">
        <p14:creationId xmlns:p14="http://schemas.microsoft.com/office/powerpoint/2010/main" val="2431811899"/>
      </p:ext>
    </p:extLst>
  </p:cSld>
  <p:clrMap bg1="lt1" tx1="dk1" bg2="lt2" tx2="dk2" accent1="accent1" accent2="accent2" accent3="accent3" accent4="accent4" accent5="accent5" accent6="accent6" hlink="hlink" folHlink="folHlink"/>
  <p:hf hdr="0" ftr="0"/>
  <p:notesStyle>
    <a:lvl1pPr algn="l" defTabSz="1981200" rtl="0" eaLnBrk="0" fontAlgn="base" hangingPunct="0">
      <a:spcBef>
        <a:spcPct val="30000"/>
      </a:spcBef>
      <a:spcAft>
        <a:spcPct val="0"/>
      </a:spcAft>
      <a:defRPr sz="2000" kern="1200">
        <a:solidFill>
          <a:schemeClr val="tx1"/>
        </a:solidFill>
        <a:latin typeface="Times New Roman" pitchFamily="18" charset="0"/>
        <a:ea typeface="+mn-ea"/>
        <a:cs typeface="+mn-cs"/>
      </a:defRPr>
    </a:lvl1pPr>
    <a:lvl2pPr marL="617538" algn="l" defTabSz="1981200" rtl="0" eaLnBrk="0" fontAlgn="base" hangingPunct="0">
      <a:spcBef>
        <a:spcPct val="30000"/>
      </a:spcBef>
      <a:spcAft>
        <a:spcPct val="0"/>
      </a:spcAft>
      <a:defRPr sz="2000" kern="1200">
        <a:solidFill>
          <a:schemeClr val="tx1"/>
        </a:solidFill>
        <a:latin typeface="Times New Roman" pitchFamily="18" charset="0"/>
        <a:ea typeface="+mn-ea"/>
        <a:cs typeface="+mn-cs"/>
      </a:defRPr>
    </a:lvl2pPr>
    <a:lvl3pPr marL="1233488" algn="l" defTabSz="1981200" rtl="0" eaLnBrk="0" fontAlgn="base" hangingPunct="0">
      <a:spcBef>
        <a:spcPct val="30000"/>
      </a:spcBef>
      <a:spcAft>
        <a:spcPct val="0"/>
      </a:spcAft>
      <a:defRPr sz="2000" kern="1200">
        <a:solidFill>
          <a:schemeClr val="tx1"/>
        </a:solidFill>
        <a:latin typeface="Times New Roman" pitchFamily="18" charset="0"/>
        <a:ea typeface="+mn-ea"/>
        <a:cs typeface="+mn-cs"/>
      </a:defRPr>
    </a:lvl3pPr>
    <a:lvl4pPr marL="1882775" algn="l" defTabSz="1981200" rtl="0" eaLnBrk="0" fontAlgn="base" hangingPunct="0">
      <a:spcBef>
        <a:spcPct val="30000"/>
      </a:spcBef>
      <a:spcAft>
        <a:spcPct val="0"/>
      </a:spcAft>
      <a:defRPr sz="2000" kern="1200">
        <a:solidFill>
          <a:schemeClr val="tx1"/>
        </a:solidFill>
        <a:latin typeface="Times New Roman" pitchFamily="18" charset="0"/>
        <a:ea typeface="+mn-ea"/>
        <a:cs typeface="+mn-cs"/>
      </a:defRPr>
    </a:lvl4pPr>
    <a:lvl5pPr marL="2500313" algn="l" defTabSz="1981200" rtl="0" eaLnBrk="0" fontAlgn="base" hangingPunct="0">
      <a:spcBef>
        <a:spcPct val="3000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42CFF-068E-4B26-B37B-BD4E15F8953F}"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p:txBody>
          <a:bodyPr/>
          <a:lstStyle/>
          <a:p>
            <a:pPr>
              <a:defRPr/>
            </a:pPr>
            <a:fld id="{FEC40957-0F36-449F-8DB6-07E8090E0578}" type="datetime1">
              <a:rPr lang="en-US" smtClean="0"/>
              <a:pPr>
                <a:defRPr/>
              </a:pPr>
              <a:t>4/16/2010</a:t>
            </a:fld>
            <a:endParaRPr lang="en-US" smtClean="0"/>
          </a:p>
        </p:txBody>
      </p:sp>
      <p:sp>
        <p:nvSpPr>
          <p:cNvPr id="34819" name="Rectangle 5"/>
          <p:cNvSpPr>
            <a:spLocks noGrp="1" noChangeArrowheads="1"/>
          </p:cNvSpPr>
          <p:nvPr>
            <p:ph type="sldNum" sz="quarter" idx="5"/>
          </p:nvPr>
        </p:nvSpPr>
        <p:spPr/>
        <p:txBody>
          <a:bodyPr/>
          <a:lstStyle/>
          <a:p>
            <a:pPr>
              <a:defRPr/>
            </a:pPr>
            <a:fld id="{AF9E672D-C264-4522-96E3-39B7C6E1F37D}" type="slidenum">
              <a:rPr lang="en-US" smtClean="0"/>
              <a:pPr>
                <a:defRPr/>
              </a:pPr>
              <a:t>15</a:t>
            </a:fld>
            <a:endParaRPr lang="en-US" smtClean="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r>
              <a:rPr lang="en-US" dirty="0" smtClean="0"/>
              <a:t>This isn’t listed anywhere</a:t>
            </a:r>
            <a:r>
              <a:rPr lang="en-US" baseline="0" dirty="0" smtClean="0"/>
              <a:t> directly in the NCP, but once read this can be fully understood.</a:t>
            </a:r>
          </a:p>
          <a:p>
            <a:r>
              <a:rPr lang="en-US" baseline="0" dirty="0" smtClean="0"/>
              <a:t>Students MUST be stressed the importance of full comprehension of the NCP and that this can only be achieved by actually reading 40CFR300.</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p:txBody>
          <a:bodyPr/>
          <a:lstStyle/>
          <a:p>
            <a:pPr>
              <a:defRPr/>
            </a:pPr>
            <a:fld id="{1642B185-5CEA-438B-B0E2-2E4FF501ED7A}" type="datetime1">
              <a:rPr lang="en-US" smtClean="0"/>
              <a:pPr>
                <a:defRPr/>
              </a:pPr>
              <a:t>4/16/2010</a:t>
            </a:fld>
            <a:endParaRPr lang="en-US" smtClean="0"/>
          </a:p>
        </p:txBody>
      </p:sp>
      <p:sp>
        <p:nvSpPr>
          <p:cNvPr id="35843" name="Rectangle 5"/>
          <p:cNvSpPr>
            <a:spLocks noGrp="1" noChangeArrowheads="1"/>
          </p:cNvSpPr>
          <p:nvPr>
            <p:ph type="sldNum" sz="quarter" idx="5"/>
          </p:nvPr>
        </p:nvSpPr>
        <p:spPr/>
        <p:txBody>
          <a:bodyPr/>
          <a:lstStyle/>
          <a:p>
            <a:pPr>
              <a:defRPr/>
            </a:pPr>
            <a:fld id="{7E118B1F-301A-4C9A-A5CA-CD5BEC6B1DC7}" type="slidenum">
              <a:rPr lang="en-US" smtClean="0"/>
              <a:pPr>
                <a:defRPr/>
              </a:pPr>
              <a:t>16</a:t>
            </a:fld>
            <a:endParaRPr lang="en-US" smtClean="0"/>
          </a:p>
        </p:txBody>
      </p:sp>
      <p:sp>
        <p:nvSpPr>
          <p:cNvPr id="61444" name="Rectangle 2"/>
          <p:cNvSpPr>
            <a:spLocks noGrp="1" noChangeArrowheads="1"/>
          </p:cNvSpPr>
          <p:nvPr>
            <p:ph type="body" idx="1"/>
          </p:nvPr>
        </p:nvSpPr>
        <p:spPr>
          <a:xfrm>
            <a:off x="933450" y="4425951"/>
            <a:ext cx="5143500" cy="4178300"/>
          </a:xfrm>
          <a:noFill/>
          <a:ln/>
        </p:spPr>
        <p:txBody>
          <a:bodyPr/>
          <a:lstStyle/>
          <a:p>
            <a:r>
              <a:rPr lang="en-US" dirty="0" smtClean="0"/>
              <a:t>Key</a:t>
            </a:r>
            <a:r>
              <a:rPr lang="en-US" baseline="0" dirty="0" smtClean="0"/>
              <a:t> points here is the understanding of the students full delegated authority to act under applicable statutes and regulations.</a:t>
            </a:r>
          </a:p>
          <a:p>
            <a:r>
              <a:rPr lang="en-US" baseline="0" dirty="0" smtClean="0"/>
              <a:t>Also, how broad their delegated authority can and should be interpreted. For example, boarding authority (not criminal PC). Also, the limits of that authority as it relates to vessel destruction, (only the COMDT).</a:t>
            </a:r>
            <a:endParaRPr lang="en-US" dirty="0" smtClean="0"/>
          </a:p>
        </p:txBody>
      </p:sp>
      <p:sp>
        <p:nvSpPr>
          <p:cNvPr id="61445" name="Rectangle 3"/>
          <p:cNvSpPr>
            <a:spLocks noGrp="1" noRot="1" noChangeAspect="1" noChangeArrowheads="1" noTextEdit="1"/>
          </p:cNvSpPr>
          <p:nvPr>
            <p:ph type="sldImg"/>
          </p:nvPr>
        </p:nvSpPr>
        <p:spPr>
          <a:xfrm>
            <a:off x="1181100" y="701675"/>
            <a:ext cx="4648200" cy="3486150"/>
          </a:xfrm>
          <a:ln cap="flat"/>
        </p:spPr>
      </p:sp>
      <p:sp>
        <p:nvSpPr>
          <p:cNvPr id="61446"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p:txBody>
          <a:bodyPr/>
          <a:lstStyle/>
          <a:p>
            <a:pPr>
              <a:defRPr/>
            </a:pPr>
            <a:fld id="{9FDE7BD8-2C97-49C9-B82A-F90FEDB5CCE5}" type="datetime1">
              <a:rPr lang="en-US" smtClean="0"/>
              <a:pPr>
                <a:defRPr/>
              </a:pPr>
              <a:t>4/16/2010</a:t>
            </a:fld>
            <a:endParaRPr lang="en-US" smtClean="0"/>
          </a:p>
        </p:txBody>
      </p:sp>
      <p:sp>
        <p:nvSpPr>
          <p:cNvPr id="36867" name="Rectangle 5"/>
          <p:cNvSpPr>
            <a:spLocks noGrp="1" noChangeArrowheads="1"/>
          </p:cNvSpPr>
          <p:nvPr>
            <p:ph type="sldNum" sz="quarter" idx="5"/>
          </p:nvPr>
        </p:nvSpPr>
        <p:spPr/>
        <p:txBody>
          <a:bodyPr/>
          <a:lstStyle/>
          <a:p>
            <a:pPr>
              <a:defRPr/>
            </a:pPr>
            <a:fld id="{C58B1843-4FF5-4329-864C-A7CBF132DC17}" type="slidenum">
              <a:rPr lang="en-US" smtClean="0"/>
              <a:pPr>
                <a:defRPr/>
              </a:pPr>
              <a:t>17</a:t>
            </a:fld>
            <a:endParaRPr lang="en-US" smtClean="0"/>
          </a:p>
        </p:txBody>
      </p:sp>
      <p:sp>
        <p:nvSpPr>
          <p:cNvPr id="62468"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62469" name="Rectangle 3"/>
          <p:cNvSpPr>
            <a:spLocks noGrp="1" noRot="1" noChangeAspect="1" noChangeArrowheads="1" noTextEdit="1"/>
          </p:cNvSpPr>
          <p:nvPr>
            <p:ph type="sldImg"/>
          </p:nvPr>
        </p:nvSpPr>
        <p:spPr>
          <a:xfrm>
            <a:off x="1181100" y="701675"/>
            <a:ext cx="4648200" cy="3486150"/>
          </a:xfrm>
          <a:ln cap="flat"/>
        </p:spPr>
      </p:sp>
      <p:sp>
        <p:nvSpPr>
          <p:cNvPr id="62470"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p:txBody>
          <a:bodyPr/>
          <a:lstStyle/>
          <a:p>
            <a:pPr>
              <a:defRPr/>
            </a:pPr>
            <a:fld id="{AEE9F9AA-2CCF-4842-A7FE-16AEA731470A}" type="datetime1">
              <a:rPr lang="en-US" smtClean="0"/>
              <a:pPr>
                <a:defRPr/>
              </a:pPr>
              <a:t>4/16/2010</a:t>
            </a:fld>
            <a:endParaRPr lang="en-US" smtClean="0"/>
          </a:p>
        </p:txBody>
      </p:sp>
      <p:sp>
        <p:nvSpPr>
          <p:cNvPr id="37891" name="Rectangle 5"/>
          <p:cNvSpPr>
            <a:spLocks noGrp="1" noChangeArrowheads="1"/>
          </p:cNvSpPr>
          <p:nvPr>
            <p:ph type="sldNum" sz="quarter" idx="5"/>
          </p:nvPr>
        </p:nvSpPr>
        <p:spPr/>
        <p:txBody>
          <a:bodyPr/>
          <a:lstStyle/>
          <a:p>
            <a:pPr>
              <a:defRPr/>
            </a:pPr>
            <a:fld id="{9754055C-9EF1-4E1C-B7FE-665FF0886FC0}" type="slidenum">
              <a:rPr lang="en-US" smtClean="0"/>
              <a:pPr>
                <a:defRPr/>
              </a:pPr>
              <a:t>18</a:t>
            </a:fld>
            <a:endParaRPr lang="en-US" smtClean="0"/>
          </a:p>
        </p:txBody>
      </p:sp>
      <p:sp>
        <p:nvSpPr>
          <p:cNvPr id="63492"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63493" name="Rectangle 3"/>
          <p:cNvSpPr>
            <a:spLocks noGrp="1" noRot="1" noChangeAspect="1" noChangeArrowheads="1" noTextEdit="1"/>
          </p:cNvSpPr>
          <p:nvPr>
            <p:ph type="sldImg"/>
          </p:nvPr>
        </p:nvSpPr>
        <p:spPr>
          <a:xfrm>
            <a:off x="1181100" y="701675"/>
            <a:ext cx="4648200" cy="3486150"/>
          </a:xfrm>
          <a:ln cap="flat"/>
        </p:spPr>
      </p:sp>
      <p:sp>
        <p:nvSpPr>
          <p:cNvPr id="63494"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p:txBody>
          <a:bodyPr/>
          <a:lstStyle/>
          <a:p>
            <a:pPr>
              <a:defRPr/>
            </a:pPr>
            <a:fld id="{2B522905-14B6-4DBB-AAF3-D2A843E8E27F}" type="datetime1">
              <a:rPr lang="en-US" smtClean="0"/>
              <a:pPr>
                <a:defRPr/>
              </a:pPr>
              <a:t>4/16/2010</a:t>
            </a:fld>
            <a:endParaRPr lang="en-US" smtClean="0"/>
          </a:p>
        </p:txBody>
      </p:sp>
      <p:sp>
        <p:nvSpPr>
          <p:cNvPr id="38915" name="Rectangle 5"/>
          <p:cNvSpPr>
            <a:spLocks noGrp="1" noChangeArrowheads="1"/>
          </p:cNvSpPr>
          <p:nvPr>
            <p:ph type="sldNum" sz="quarter" idx="5"/>
          </p:nvPr>
        </p:nvSpPr>
        <p:spPr/>
        <p:txBody>
          <a:bodyPr/>
          <a:lstStyle/>
          <a:p>
            <a:pPr>
              <a:defRPr/>
            </a:pPr>
            <a:fld id="{0C429116-C76B-49C8-A242-8757F002AFAD}" type="slidenum">
              <a:rPr lang="en-US" smtClean="0"/>
              <a:pPr>
                <a:defRPr/>
              </a:pPr>
              <a:t>19</a:t>
            </a:fld>
            <a:endParaRPr lang="en-US" smtClean="0"/>
          </a:p>
        </p:txBody>
      </p:sp>
      <p:sp>
        <p:nvSpPr>
          <p:cNvPr id="64516" name="Rectangle 2"/>
          <p:cNvSpPr>
            <a:spLocks noGrp="1" noChangeArrowheads="1"/>
          </p:cNvSpPr>
          <p:nvPr>
            <p:ph type="body" idx="1"/>
          </p:nvPr>
        </p:nvSpPr>
        <p:spPr>
          <a:xfrm>
            <a:off x="933450" y="4425951"/>
            <a:ext cx="5143500" cy="4178300"/>
          </a:xfrm>
          <a:noFill/>
          <a:ln/>
        </p:spPr>
        <p:txBody>
          <a:bodyPr/>
          <a:lstStyle/>
          <a:p>
            <a:r>
              <a:rPr lang="en-US" dirty="0" smtClean="0"/>
              <a:t>Common misconception:</a:t>
            </a:r>
            <a:r>
              <a:rPr lang="en-US" baseline="0" dirty="0" smtClean="0"/>
              <a:t> Who is compelled to report in a reasonable time frame?</a:t>
            </a:r>
          </a:p>
          <a:p>
            <a:r>
              <a:rPr lang="en-US" baseline="0" dirty="0" smtClean="0"/>
              <a:t>NOT Innocent bystanders, but they should be educated to report…(HARPATs, constant dock walking)</a:t>
            </a:r>
          </a:p>
          <a:p>
            <a:r>
              <a:rPr lang="en-US" baseline="0" dirty="0" smtClean="0"/>
              <a:t>Students should be stressed that this is how we discover spills, any delay in report should be meet with strict enforcement and admonishment.</a:t>
            </a:r>
            <a:endParaRPr lang="en-US" dirty="0" smtClean="0"/>
          </a:p>
        </p:txBody>
      </p:sp>
      <p:sp>
        <p:nvSpPr>
          <p:cNvPr id="64517" name="Rectangle 3"/>
          <p:cNvSpPr>
            <a:spLocks noGrp="1" noRot="1" noChangeAspect="1" noChangeArrowheads="1" noTextEdit="1"/>
          </p:cNvSpPr>
          <p:nvPr>
            <p:ph type="sldImg"/>
          </p:nvPr>
        </p:nvSpPr>
        <p:spPr>
          <a:xfrm>
            <a:off x="1181100" y="701675"/>
            <a:ext cx="4648200" cy="3486150"/>
          </a:xfrm>
          <a:ln cap="flat"/>
        </p:spPr>
      </p:sp>
      <p:sp>
        <p:nvSpPr>
          <p:cNvPr id="64518"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p:txBody>
          <a:bodyPr/>
          <a:lstStyle/>
          <a:p>
            <a:pPr>
              <a:defRPr/>
            </a:pPr>
            <a:fld id="{82C8C2F1-0039-4E06-8FBB-2D94FC9C4AA1}" type="datetime1">
              <a:rPr lang="en-US" smtClean="0"/>
              <a:pPr>
                <a:defRPr/>
              </a:pPr>
              <a:t>4/16/2010</a:t>
            </a:fld>
            <a:endParaRPr lang="en-US" smtClean="0"/>
          </a:p>
        </p:txBody>
      </p:sp>
      <p:sp>
        <p:nvSpPr>
          <p:cNvPr id="39939" name="Rectangle 5"/>
          <p:cNvSpPr>
            <a:spLocks noGrp="1" noChangeArrowheads="1"/>
          </p:cNvSpPr>
          <p:nvPr>
            <p:ph type="sldNum" sz="quarter" idx="5"/>
          </p:nvPr>
        </p:nvSpPr>
        <p:spPr/>
        <p:txBody>
          <a:bodyPr/>
          <a:lstStyle/>
          <a:p>
            <a:pPr>
              <a:defRPr/>
            </a:pPr>
            <a:fld id="{85F69C20-943C-4F80-A5A5-299CA22649EB}" type="slidenum">
              <a:rPr lang="en-US" smtClean="0"/>
              <a:pPr>
                <a:defRPr/>
              </a:pPr>
              <a:t>20</a:t>
            </a:fld>
            <a:endParaRPr lang="en-US" smtClean="0"/>
          </a:p>
        </p:txBody>
      </p:sp>
      <p:sp>
        <p:nvSpPr>
          <p:cNvPr id="65540"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65541" name="Rectangle 3"/>
          <p:cNvSpPr>
            <a:spLocks noGrp="1" noRot="1" noChangeAspect="1" noChangeArrowheads="1" noTextEdit="1"/>
          </p:cNvSpPr>
          <p:nvPr>
            <p:ph type="sldImg"/>
          </p:nvPr>
        </p:nvSpPr>
        <p:spPr>
          <a:xfrm>
            <a:off x="1181100" y="701675"/>
            <a:ext cx="4648200" cy="3486150"/>
          </a:xfrm>
          <a:ln cap="flat"/>
        </p:spPr>
      </p:sp>
      <p:sp>
        <p:nvSpPr>
          <p:cNvPr id="65542"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key</a:t>
            </a:r>
            <a:r>
              <a:rPr lang="en-US" baseline="0" dirty="0" smtClean="0"/>
              <a:t> point for students here is that the statutory intention of Congress when the CWA passed was to ELIMINATE all discharges into the nations waters, in an effort to preserve them for future use. Students should be encouraged to discuss the scope of this as it relates to everyday actions as PI’s and FOSC-Rs. As well as a discussion of why we chase sheens, the damage that they cause etc., why we MUST care, and why we CANNOT hand off this responsibility. This section of the CWA is NOT delegated program by EPA.</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p:txBody>
          <a:bodyPr/>
          <a:lstStyle/>
          <a:p>
            <a:pPr>
              <a:defRPr/>
            </a:pPr>
            <a:fld id="{39039245-1831-435E-A2EE-9BD3817FDFA5}" type="slidenum">
              <a:rPr lang="en-US"/>
              <a:pPr>
                <a:defRPr/>
              </a:pPr>
              <a:t>22</a:t>
            </a:fld>
            <a:endParaRPr lang="en-US"/>
          </a:p>
        </p:txBody>
      </p:sp>
      <p:sp>
        <p:nvSpPr>
          <p:cNvPr id="66563" name="Rectangle 2"/>
          <p:cNvSpPr>
            <a:spLocks noChangeArrowheads="1"/>
          </p:cNvSpPr>
          <p:nvPr/>
        </p:nvSpPr>
        <p:spPr bwMode="auto">
          <a:xfrm>
            <a:off x="3971926"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6564" name="Rectangle 3"/>
          <p:cNvSpPr>
            <a:spLocks noChangeArrowheads="1"/>
          </p:cNvSpPr>
          <p:nvPr/>
        </p:nvSpPr>
        <p:spPr bwMode="auto">
          <a:xfrm>
            <a:off x="3971926" y="8829676"/>
            <a:ext cx="3038475" cy="466726"/>
          </a:xfrm>
          <a:prstGeom prst="rect">
            <a:avLst/>
          </a:prstGeom>
          <a:noFill/>
          <a:ln w="9525">
            <a:noFill/>
            <a:miter lim="800000"/>
            <a:headEnd/>
            <a:tailEnd/>
          </a:ln>
        </p:spPr>
        <p:txBody>
          <a:bodyPr lIns="19368" tIns="0" rIns="19368" bIns="0" anchor="b"/>
          <a:lstStyle/>
          <a:p>
            <a:pPr algn="r"/>
            <a:r>
              <a:rPr lang="en-US" sz="1000" i="1">
                <a:latin typeface="Times New Roman" pitchFamily="18" charset="0"/>
              </a:rPr>
              <a:t>7</a:t>
            </a:r>
          </a:p>
        </p:txBody>
      </p:sp>
      <p:sp>
        <p:nvSpPr>
          <p:cNvPr id="66565" name="Rectangle 4"/>
          <p:cNvSpPr>
            <a:spLocks noChangeArrowheads="1"/>
          </p:cNvSpPr>
          <p:nvPr/>
        </p:nvSpPr>
        <p:spPr bwMode="auto">
          <a:xfrm>
            <a:off x="1" y="8829676"/>
            <a:ext cx="3038475" cy="466726"/>
          </a:xfrm>
          <a:prstGeom prst="rect">
            <a:avLst/>
          </a:prstGeom>
          <a:noFill/>
          <a:ln w="9525">
            <a:noFill/>
            <a:miter lim="800000"/>
            <a:headEnd/>
            <a:tailEnd/>
          </a:ln>
        </p:spPr>
        <p:txBody>
          <a:bodyPr wrap="none" lIns="92967" tIns="46484" rIns="92967" bIns="46484" anchor="ctr"/>
          <a:lstStyle/>
          <a:p>
            <a:endParaRPr lang="en-US"/>
          </a:p>
        </p:txBody>
      </p:sp>
      <p:sp>
        <p:nvSpPr>
          <p:cNvPr id="66566" name="Rectangle 5"/>
          <p:cNvSpPr>
            <a:spLocks noChangeArrowheads="1"/>
          </p:cNvSpPr>
          <p:nvPr/>
        </p:nvSpPr>
        <p:spPr bwMode="auto">
          <a:xfrm>
            <a:off x="1"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6567" name="Rectangle 6"/>
          <p:cNvSpPr>
            <a:spLocks noChangeArrowheads="1"/>
          </p:cNvSpPr>
          <p:nvPr/>
        </p:nvSpPr>
        <p:spPr bwMode="auto">
          <a:xfrm>
            <a:off x="3971926"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6568" name="Rectangle 7"/>
          <p:cNvSpPr>
            <a:spLocks noChangeArrowheads="1"/>
          </p:cNvSpPr>
          <p:nvPr/>
        </p:nvSpPr>
        <p:spPr bwMode="auto">
          <a:xfrm>
            <a:off x="3971926" y="8829676"/>
            <a:ext cx="3038475" cy="466726"/>
          </a:xfrm>
          <a:prstGeom prst="rect">
            <a:avLst/>
          </a:prstGeom>
          <a:noFill/>
          <a:ln w="9525">
            <a:noFill/>
            <a:miter lim="800000"/>
            <a:headEnd/>
            <a:tailEnd/>
          </a:ln>
        </p:spPr>
        <p:txBody>
          <a:bodyPr lIns="19368" tIns="0" rIns="19368" bIns="0" anchor="b"/>
          <a:lstStyle/>
          <a:p>
            <a:pPr algn="r"/>
            <a:r>
              <a:rPr lang="en-US" sz="1000" i="1">
                <a:latin typeface="Times New Roman" pitchFamily="18" charset="0"/>
              </a:rPr>
              <a:t>7</a:t>
            </a:r>
          </a:p>
        </p:txBody>
      </p:sp>
      <p:sp>
        <p:nvSpPr>
          <p:cNvPr id="66569" name="Rectangle 8"/>
          <p:cNvSpPr>
            <a:spLocks noChangeArrowheads="1"/>
          </p:cNvSpPr>
          <p:nvPr/>
        </p:nvSpPr>
        <p:spPr bwMode="auto">
          <a:xfrm>
            <a:off x="1" y="8829676"/>
            <a:ext cx="3038475" cy="466726"/>
          </a:xfrm>
          <a:prstGeom prst="rect">
            <a:avLst/>
          </a:prstGeom>
          <a:noFill/>
          <a:ln w="9525">
            <a:noFill/>
            <a:miter lim="800000"/>
            <a:headEnd/>
            <a:tailEnd/>
          </a:ln>
        </p:spPr>
        <p:txBody>
          <a:bodyPr wrap="none" lIns="92967" tIns="46484" rIns="92967" bIns="46484" anchor="ctr"/>
          <a:lstStyle/>
          <a:p>
            <a:endParaRPr lang="en-US"/>
          </a:p>
        </p:txBody>
      </p:sp>
      <p:sp>
        <p:nvSpPr>
          <p:cNvPr id="66570" name="Rectangle 9"/>
          <p:cNvSpPr>
            <a:spLocks noChangeArrowheads="1"/>
          </p:cNvSpPr>
          <p:nvPr/>
        </p:nvSpPr>
        <p:spPr bwMode="auto">
          <a:xfrm>
            <a:off x="1"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6571" name="Rectangle 10"/>
          <p:cNvSpPr>
            <a:spLocks noGrp="1" noChangeArrowheads="1"/>
          </p:cNvSpPr>
          <p:nvPr>
            <p:ph type="body" idx="1"/>
          </p:nvPr>
        </p:nvSpPr>
        <p:spPr>
          <a:noFill/>
          <a:ln/>
        </p:spPr>
        <p:txBody>
          <a:bodyPr/>
          <a:lstStyle/>
          <a:p>
            <a:r>
              <a:rPr lang="en-US" smtClean="0"/>
              <a:t>NPDES - CWA §402</a:t>
            </a:r>
          </a:p>
          <a:p>
            <a:r>
              <a:rPr lang="en-US" smtClean="0"/>
              <a:t>Permits are for max of 5 years.  Entity must apply minimum of 180 days before commencing operations or expiration of existing permit.</a:t>
            </a:r>
          </a:p>
          <a:p>
            <a:r>
              <a:rPr lang="en-US" smtClean="0"/>
              <a:t>Bubble concept - allows facility to add discharges from different outfalls and meet single effluent limitation.  At present, only allowed for steel plants (40 CFR §420.03)</a:t>
            </a:r>
          </a:p>
          <a:p>
            <a:r>
              <a:rPr lang="en-US" smtClean="0"/>
              <a:t>Standard Conditions: Reporting, Sampling and Analysis, General Operations, Inspections, etc.</a:t>
            </a:r>
          </a:p>
          <a:p>
            <a:r>
              <a:rPr lang="en-US" smtClean="0"/>
              <a:t>Special Conditions (</a:t>
            </a:r>
            <a:r>
              <a:rPr lang="en-US" i="1" smtClean="0"/>
              <a:t>aka</a:t>
            </a:r>
            <a:r>
              <a:rPr lang="en-US" smtClean="0"/>
              <a:t> “Other Requirements”): Restrictions specific to permitted point source.</a:t>
            </a:r>
          </a:p>
          <a:p>
            <a:r>
              <a:rPr lang="en-US" smtClean="0"/>
              <a:t>Numerical Criteria: Chemical, Physical and Biological operating parameters; specify the methods required to take and analyze samples.</a:t>
            </a:r>
          </a:p>
        </p:txBody>
      </p:sp>
      <p:sp>
        <p:nvSpPr>
          <p:cNvPr id="66572" name="Rectangle 11"/>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EB8A90A-1D6B-47DB-ACCD-5F795C6259D9}" type="slidenum">
              <a:rPr lang="en-US"/>
              <a:pPr>
                <a:defRPr/>
              </a:pPr>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So, what does this mean to you?</a:t>
            </a:r>
          </a:p>
          <a:p>
            <a:r>
              <a:rPr lang="en-US" smtClean="0"/>
              <a:t>(1) Review your CWA permits and ensure that it accounts for all processes that result is a discharge into the waters of the US</a:t>
            </a:r>
          </a:p>
          <a:p>
            <a:endParaRPr lang="en-US" smtClean="0"/>
          </a:p>
          <a:p>
            <a:r>
              <a:rPr lang="en-US" smtClean="0"/>
              <a:t>(2) Take a tour of your facilities and see where your discharges take place</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4F182E21-A73A-4287-9FA9-48FA1ADA5AAC}" type="slidenum">
              <a:rPr lang="en-US"/>
              <a:pPr>
                <a:defRPr/>
              </a:pPr>
              <a:t>28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spcBef>
                <a:spcPct val="0"/>
              </a:spcBef>
              <a:spcAft>
                <a:spcPct val="30000"/>
              </a:spcAft>
            </a:pPr>
            <a:r>
              <a:rPr lang="en-US" sz="1000" dirty="0" smtClean="0"/>
              <a:t>What is a point source?”Point Source”   - CWA §502(14) - any discernable discrete conveyance</a:t>
            </a:r>
          </a:p>
          <a:p>
            <a:pPr>
              <a:spcBef>
                <a:spcPct val="0"/>
              </a:spcBef>
              <a:spcAft>
                <a:spcPct val="30000"/>
              </a:spcAft>
            </a:pPr>
            <a:r>
              <a:rPr lang="en-US" sz="1000" dirty="0" smtClean="0"/>
              <a:t>Given the broad definition contained in the CWA, courts have given the term “point source” broad meaning</a:t>
            </a:r>
          </a:p>
          <a:p>
            <a:pPr>
              <a:spcBef>
                <a:spcPct val="0"/>
              </a:spcBef>
              <a:spcAft>
                <a:spcPct val="30000"/>
              </a:spcAft>
            </a:pPr>
            <a:r>
              <a:rPr lang="en-US" sz="1000" u="sng" dirty="0" smtClean="0"/>
              <a:t>US v. Earth Sciences</a:t>
            </a:r>
            <a:r>
              <a:rPr lang="en-US" sz="1000" dirty="0" smtClean="0"/>
              <a:t> - point source is any identifiable conveyance</a:t>
            </a:r>
          </a:p>
          <a:p>
            <a:pPr>
              <a:spcBef>
                <a:spcPct val="0"/>
              </a:spcBef>
              <a:spcAft>
                <a:spcPct val="30000"/>
              </a:spcAft>
            </a:pPr>
            <a:r>
              <a:rPr lang="en-US" sz="1000" dirty="0" smtClean="0"/>
              <a:t>For example, if you push a bulldozer up to the water’s edge, or if you back a dump truck up to the water’s edge, and dump material into the water, the bulldozer or dump truck has become a point source.  DC snow.  Violation w/o permit.</a:t>
            </a:r>
          </a:p>
          <a:p>
            <a:pPr>
              <a:spcBef>
                <a:spcPct val="0"/>
              </a:spcBef>
              <a:spcAft>
                <a:spcPct val="30000"/>
              </a:spcAft>
            </a:pPr>
            <a:r>
              <a:rPr lang="en-US" sz="1000" dirty="0" smtClean="0"/>
              <a:t>Also been defined to include aircraft, manure spreaders, trains, dump trucks and backhoes. Does not yet include people. Think of a pipe jutting out from either a sewage treatment plant or some other facility discharging "used" but treated waters into a river. </a:t>
            </a:r>
          </a:p>
          <a:p>
            <a:pPr>
              <a:spcBef>
                <a:spcPct val="0"/>
              </a:spcBef>
              <a:spcAft>
                <a:spcPct val="30000"/>
              </a:spcAft>
            </a:pPr>
            <a:r>
              <a:rPr lang="en-US" sz="1000" dirty="0" smtClean="0"/>
              <a:t>Why is this definition important?  B/C if you’re a point source, and you discharge pollutants into the waters of the US, you need a permit.</a:t>
            </a:r>
          </a:p>
          <a:p>
            <a:r>
              <a:rPr lang="en-US" dirty="0" smtClean="0"/>
              <a:t>Last type of direct discharger we’ll talk about today.  Here’s an example of an area that’s getting a hard look under current Congressional and EPA review of the CWA.  Big problem as point sources are brought into control</a:t>
            </a:r>
          </a:p>
          <a:p>
            <a:r>
              <a:rPr lang="en-US" dirty="0" smtClean="0"/>
              <a:t>No-brainer - nonpoint source is any source of pollution not a point source.</a:t>
            </a:r>
          </a:p>
          <a:p>
            <a:r>
              <a:rPr lang="en-US" dirty="0" smtClean="0"/>
              <a:t>Examples - runoff from construction sites</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42CFF-068E-4B26-B37B-BD4E15F8953F}"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p:txBody>
          <a:bodyPr/>
          <a:lstStyle/>
          <a:p>
            <a:pPr>
              <a:defRPr/>
            </a:pPr>
            <a:fld id="{D606ADB4-934E-4B72-A226-50E265891366}" type="slidenum">
              <a:rPr lang="en-US"/>
              <a:pPr>
                <a:defRPr/>
              </a:pPr>
              <a:t>29</a:t>
            </a:fld>
            <a:endParaRPr lang="en-US"/>
          </a:p>
        </p:txBody>
      </p:sp>
      <p:sp>
        <p:nvSpPr>
          <p:cNvPr id="69635" name="Rectangle 2"/>
          <p:cNvSpPr>
            <a:spLocks noChangeArrowheads="1"/>
          </p:cNvSpPr>
          <p:nvPr/>
        </p:nvSpPr>
        <p:spPr bwMode="auto">
          <a:xfrm>
            <a:off x="3971926"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9636" name="Rectangle 3"/>
          <p:cNvSpPr>
            <a:spLocks noChangeArrowheads="1"/>
          </p:cNvSpPr>
          <p:nvPr/>
        </p:nvSpPr>
        <p:spPr bwMode="auto">
          <a:xfrm>
            <a:off x="3971926" y="8829676"/>
            <a:ext cx="3038475" cy="466726"/>
          </a:xfrm>
          <a:prstGeom prst="rect">
            <a:avLst/>
          </a:prstGeom>
          <a:noFill/>
          <a:ln w="9525">
            <a:noFill/>
            <a:miter lim="800000"/>
            <a:headEnd/>
            <a:tailEnd/>
          </a:ln>
        </p:spPr>
        <p:txBody>
          <a:bodyPr lIns="19368" tIns="0" rIns="19368" bIns="0" anchor="b"/>
          <a:lstStyle/>
          <a:p>
            <a:pPr algn="r"/>
            <a:r>
              <a:rPr lang="en-US" sz="1000" i="1">
                <a:latin typeface="Times New Roman" pitchFamily="18" charset="0"/>
              </a:rPr>
              <a:t>10</a:t>
            </a:r>
          </a:p>
        </p:txBody>
      </p:sp>
      <p:sp>
        <p:nvSpPr>
          <p:cNvPr id="69637" name="Rectangle 4"/>
          <p:cNvSpPr>
            <a:spLocks noChangeArrowheads="1"/>
          </p:cNvSpPr>
          <p:nvPr/>
        </p:nvSpPr>
        <p:spPr bwMode="auto">
          <a:xfrm>
            <a:off x="1" y="8829676"/>
            <a:ext cx="3038475" cy="466726"/>
          </a:xfrm>
          <a:prstGeom prst="rect">
            <a:avLst/>
          </a:prstGeom>
          <a:noFill/>
          <a:ln w="9525">
            <a:noFill/>
            <a:miter lim="800000"/>
            <a:headEnd/>
            <a:tailEnd/>
          </a:ln>
        </p:spPr>
        <p:txBody>
          <a:bodyPr wrap="none" lIns="92967" tIns="46484" rIns="92967" bIns="46484" anchor="ctr"/>
          <a:lstStyle/>
          <a:p>
            <a:endParaRPr lang="en-US"/>
          </a:p>
        </p:txBody>
      </p:sp>
      <p:sp>
        <p:nvSpPr>
          <p:cNvPr id="69638" name="Rectangle 5"/>
          <p:cNvSpPr>
            <a:spLocks noChangeArrowheads="1"/>
          </p:cNvSpPr>
          <p:nvPr/>
        </p:nvSpPr>
        <p:spPr bwMode="auto">
          <a:xfrm>
            <a:off x="1"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9639" name="Rectangle 6"/>
          <p:cNvSpPr>
            <a:spLocks noChangeArrowheads="1"/>
          </p:cNvSpPr>
          <p:nvPr/>
        </p:nvSpPr>
        <p:spPr bwMode="auto">
          <a:xfrm>
            <a:off x="3971926"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9640" name="Rectangle 7"/>
          <p:cNvSpPr>
            <a:spLocks noChangeArrowheads="1"/>
          </p:cNvSpPr>
          <p:nvPr/>
        </p:nvSpPr>
        <p:spPr bwMode="auto">
          <a:xfrm>
            <a:off x="3971926" y="8829676"/>
            <a:ext cx="3038475" cy="466726"/>
          </a:xfrm>
          <a:prstGeom prst="rect">
            <a:avLst/>
          </a:prstGeom>
          <a:noFill/>
          <a:ln w="9525">
            <a:noFill/>
            <a:miter lim="800000"/>
            <a:headEnd/>
            <a:tailEnd/>
          </a:ln>
        </p:spPr>
        <p:txBody>
          <a:bodyPr lIns="19368" tIns="0" rIns="19368" bIns="0" anchor="b"/>
          <a:lstStyle/>
          <a:p>
            <a:pPr algn="r"/>
            <a:r>
              <a:rPr lang="en-US" sz="1000" i="1">
                <a:latin typeface="Times New Roman" pitchFamily="18" charset="0"/>
              </a:rPr>
              <a:t>10</a:t>
            </a:r>
          </a:p>
        </p:txBody>
      </p:sp>
      <p:sp>
        <p:nvSpPr>
          <p:cNvPr id="69641" name="Rectangle 8"/>
          <p:cNvSpPr>
            <a:spLocks noChangeArrowheads="1"/>
          </p:cNvSpPr>
          <p:nvPr/>
        </p:nvSpPr>
        <p:spPr bwMode="auto">
          <a:xfrm>
            <a:off x="1" y="8829676"/>
            <a:ext cx="3038475" cy="466726"/>
          </a:xfrm>
          <a:prstGeom prst="rect">
            <a:avLst/>
          </a:prstGeom>
          <a:noFill/>
          <a:ln w="9525">
            <a:noFill/>
            <a:miter lim="800000"/>
            <a:headEnd/>
            <a:tailEnd/>
          </a:ln>
        </p:spPr>
        <p:txBody>
          <a:bodyPr wrap="none" lIns="92967" tIns="46484" rIns="92967" bIns="46484" anchor="ctr"/>
          <a:lstStyle/>
          <a:p>
            <a:endParaRPr lang="en-US"/>
          </a:p>
        </p:txBody>
      </p:sp>
      <p:sp>
        <p:nvSpPr>
          <p:cNvPr id="69642" name="Rectangle 9"/>
          <p:cNvSpPr>
            <a:spLocks noChangeArrowheads="1"/>
          </p:cNvSpPr>
          <p:nvPr/>
        </p:nvSpPr>
        <p:spPr bwMode="auto">
          <a:xfrm>
            <a:off x="1" y="0"/>
            <a:ext cx="3038475" cy="463550"/>
          </a:xfrm>
          <a:prstGeom prst="rect">
            <a:avLst/>
          </a:prstGeom>
          <a:noFill/>
          <a:ln w="9525">
            <a:noFill/>
            <a:miter lim="800000"/>
            <a:headEnd/>
            <a:tailEnd/>
          </a:ln>
        </p:spPr>
        <p:txBody>
          <a:bodyPr wrap="none" lIns="92967" tIns="46484" rIns="92967" bIns="46484" anchor="ctr"/>
          <a:lstStyle/>
          <a:p>
            <a:endParaRPr lang="en-US"/>
          </a:p>
        </p:txBody>
      </p:sp>
      <p:sp>
        <p:nvSpPr>
          <p:cNvPr id="69643" name="Rectangle 10"/>
          <p:cNvSpPr>
            <a:spLocks noGrp="1" noChangeArrowheads="1"/>
          </p:cNvSpPr>
          <p:nvPr>
            <p:ph type="body" idx="1"/>
          </p:nvPr>
        </p:nvSpPr>
        <p:spPr>
          <a:noFill/>
          <a:ln/>
        </p:spPr>
        <p:txBody>
          <a:bodyPr/>
          <a:lstStyle/>
          <a:p>
            <a:r>
              <a:rPr lang="en-US" smtClean="0"/>
              <a:t>“Pollutant”  - CWA §502(6)</a:t>
            </a:r>
          </a:p>
          <a:p>
            <a:r>
              <a:rPr lang="en-US" smtClean="0"/>
              <a:t>“Toxic Pollutant” - 33 US § 1314(b)(4)(B) (listed in 40 CFR  § 401.15)</a:t>
            </a:r>
          </a:p>
          <a:p>
            <a:pPr lvl="1"/>
            <a:r>
              <a:rPr lang="en-US" u="sng" smtClean="0"/>
              <a:t>NRDC v. Train</a:t>
            </a:r>
            <a:r>
              <a:rPr lang="en-US" smtClean="0"/>
              <a:t> focused EPA priorities on control of toxic pollutants.  EPA was sued / entered into consent decree.</a:t>
            </a:r>
          </a:p>
          <a:p>
            <a:endParaRPr lang="en-US" smtClean="0"/>
          </a:p>
          <a:p>
            <a:endParaRPr lang="en-US" smtClean="0"/>
          </a:p>
        </p:txBody>
      </p:sp>
      <p:sp>
        <p:nvSpPr>
          <p:cNvPr id="69644" name="Rectangle 11"/>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2D160EDC-878F-4B42-9F8F-94C7150FE0A3}" type="slidenum">
              <a:rPr lang="en-US"/>
              <a:pPr>
                <a:defRPr/>
              </a:pPr>
              <a:t>30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CWA regulations defining navigable waters include the term:</a:t>
            </a:r>
          </a:p>
          <a:p>
            <a:pPr lvl="1"/>
            <a:r>
              <a:rPr lang="en-US" dirty="0" smtClean="0"/>
              <a:t>All </a:t>
            </a:r>
            <a:r>
              <a:rPr lang="en-US" dirty="0" smtClean="0">
                <a:solidFill>
                  <a:srgbClr xmlns:mc="http://schemas.openxmlformats.org/markup-compatibility/2006" xmlns:a14="http://schemas.microsoft.com/office/drawing/2010/main" val="FF0066" mc:Ignorable=""/>
                </a:solidFill>
              </a:rPr>
              <a:t>other waters</a:t>
            </a:r>
            <a:r>
              <a:rPr lang="en-US" dirty="0" smtClean="0"/>
              <a:t>, such as intrastate lakes, rivers, streams (including intermittent streams), mudflats, </a:t>
            </a:r>
            <a:r>
              <a:rPr lang="en-US" dirty="0" err="1" smtClean="0"/>
              <a:t>sandflats</a:t>
            </a:r>
            <a:r>
              <a:rPr lang="en-US" dirty="0" smtClean="0"/>
              <a:t>, wetlands, sloughs, prairie potholes, wet meadows, playa lakes, or natural lakes . . . [that could affect interstate commerce and any tributaries of these waters]</a:t>
            </a:r>
          </a:p>
          <a:p>
            <a:r>
              <a:rPr lang="en-US" dirty="0" smtClean="0"/>
              <a:t>In short, the Corps believed almost any water or waterway is an “other waters” navigable water</a:t>
            </a:r>
          </a:p>
          <a:p>
            <a:endParaRPr lang="en-US" dirty="0" smtClean="0"/>
          </a:p>
          <a:p>
            <a:r>
              <a:rPr lang="en-US" dirty="0" smtClean="0"/>
              <a:t>So Is this a Navigable water?  . . . NO! (probably not)</a:t>
            </a:r>
          </a:p>
          <a:p>
            <a:r>
              <a:rPr lang="en-US" dirty="0" smtClean="0"/>
              <a:t>Solid Waste Agency of Northern Cook County (SWANCC) 2001 USSC decision said non-hazardous landfill site containing isolated wetlands (actually trenches from former sand/gravel strip mining) not water of US just because migratory birds cross state lines and land there.  EPA and Corps still sorting out what’s left, and interpreting it broadly.</a:t>
            </a:r>
          </a:p>
          <a:p>
            <a:endParaRPr lang="en-US"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480DD74B-5C90-4FAD-8D7B-FE328AD7C6B6}" type="slidenum">
              <a:rPr lang="en-US"/>
              <a:pPr>
                <a:defRPr/>
              </a:pPr>
              <a:t>33</a:t>
            </a:fld>
            <a:endParaRPr lang="en-US"/>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p:spPr>
        <p:txBody>
          <a:bodyPr/>
          <a:lstStyle/>
          <a:p>
            <a:r>
              <a:rPr lang="en-US" sz="1000" dirty="0" smtClean="0"/>
              <a:t>UNDS is an effort to control discharges from vessels of the armed forces</a:t>
            </a:r>
          </a:p>
          <a:p>
            <a:r>
              <a:rPr lang="en-US" sz="1000" u="sng" dirty="0" smtClean="0"/>
              <a:t>Need</a:t>
            </a:r>
            <a:r>
              <a:rPr lang="en-US" sz="1000" dirty="0" smtClean="0"/>
              <a:t> - discharge limits may vary from port to port</a:t>
            </a:r>
          </a:p>
          <a:p>
            <a:r>
              <a:rPr lang="en-US" sz="1000" dirty="0" smtClean="0"/>
              <a:t>            no comprehensive program prior to UNDS legislation to regulate vessel discharges</a:t>
            </a:r>
          </a:p>
          <a:p>
            <a:r>
              <a:rPr lang="en-US" sz="1000" dirty="0" smtClean="0"/>
              <a:t>Application to federal vessels</a:t>
            </a:r>
          </a:p>
          <a:p>
            <a:r>
              <a:rPr lang="en-US" sz="1000" dirty="0" smtClean="0"/>
              <a:t>      Vessels are considered “point sources” under CWA</a:t>
            </a:r>
          </a:p>
          <a:p>
            <a:r>
              <a:rPr lang="en-US" sz="1000" dirty="0" smtClean="0"/>
              <a:t>      Def of “pollution” does not include “sewage from vessels or discharges incidental to normal operation of a vessel of the </a:t>
            </a:r>
            <a:r>
              <a:rPr lang="en-US" sz="1000" dirty="0" err="1" smtClean="0"/>
              <a:t>ArmedForces</a:t>
            </a:r>
            <a:r>
              <a:rPr lang="en-US" sz="1000" dirty="0" smtClean="0"/>
              <a:t>”</a:t>
            </a:r>
          </a:p>
          <a:p>
            <a:r>
              <a:rPr lang="en-US" sz="1000" dirty="0" smtClean="0"/>
              <a:t>      Vessels excluded from requirements to obtain permit for discharges incidental to the normal operation of a vessel</a:t>
            </a:r>
          </a:p>
          <a:p>
            <a:r>
              <a:rPr lang="en-US" sz="1000" dirty="0" smtClean="0"/>
              <a:t>      No sewage discharge (312)</a:t>
            </a:r>
          </a:p>
          <a:p>
            <a:r>
              <a:rPr lang="en-US" sz="1000" u="sng" dirty="0" smtClean="0"/>
              <a:t>What </a:t>
            </a:r>
            <a:r>
              <a:rPr lang="en-US" sz="1000" dirty="0" smtClean="0"/>
              <a:t>- DOD directed in 96 </a:t>
            </a:r>
            <a:r>
              <a:rPr lang="en-US" sz="1000" dirty="0" err="1" smtClean="0"/>
              <a:t>reauth</a:t>
            </a:r>
            <a:r>
              <a:rPr lang="en-US" sz="1000" dirty="0" smtClean="0"/>
              <a:t> act to study vessel discharges, determine what types of discharges should be regulated, and develop marine pollution control device technology.  Navy lead in concert with EPA</a:t>
            </a:r>
          </a:p>
          <a:p>
            <a:r>
              <a:rPr lang="en-US" sz="1000" u="sng" dirty="0" smtClean="0"/>
              <a:t>MPCD </a:t>
            </a:r>
            <a:r>
              <a:rPr lang="en-US" sz="1000" dirty="0" smtClean="0"/>
              <a:t>- may be a piece of equipment, may be a BMP - any equipment/process that reduces/controls discharge.  Have not been developed yet</a:t>
            </a:r>
          </a:p>
          <a:p>
            <a:r>
              <a:rPr lang="en-US" sz="1000" dirty="0" smtClean="0"/>
              <a:t>Will be 26 types of regulated discharges, byproducts of normal shipboard ops - chain locker runoff, clean and dirty ballasting, CPP hydraulic fluid, deck runoff, </a:t>
            </a:r>
            <a:r>
              <a:rPr lang="en-US" sz="1000" dirty="0" err="1" smtClean="0"/>
              <a:t>firemain</a:t>
            </a:r>
            <a:r>
              <a:rPr lang="en-US" sz="1000" dirty="0" smtClean="0"/>
              <a:t> ops, hull coating </a:t>
            </a:r>
            <a:r>
              <a:rPr lang="en-US" sz="1000" dirty="0" err="1" smtClean="0"/>
              <a:t>leacheate</a:t>
            </a:r>
            <a:r>
              <a:rPr lang="en-US" sz="1000" dirty="0" smtClean="0"/>
              <a:t> (paint into seawater, erosion, dissolving) </a:t>
            </a:r>
          </a:p>
          <a:p>
            <a:r>
              <a:rPr lang="en-US" sz="1000" dirty="0" smtClean="0"/>
              <a:t>Once published, will pre-empt state </a:t>
            </a:r>
            <a:r>
              <a:rPr lang="en-US" sz="1000" dirty="0" err="1" smtClean="0"/>
              <a:t>stds</a:t>
            </a:r>
            <a:r>
              <a:rPr lang="en-US" sz="1000" dirty="0" smtClean="0"/>
              <a:t> (already preempted with respect to 14 phase 1 discharges)</a:t>
            </a:r>
          </a:p>
          <a:p>
            <a:r>
              <a:rPr lang="en-US" sz="1000" dirty="0" smtClean="0"/>
              <a:t>(UNDS website has good explanation)</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p:txBody>
          <a:bodyPr/>
          <a:lstStyle/>
          <a:p>
            <a:pPr>
              <a:defRPr/>
            </a:pPr>
            <a:fld id="{ED18D5AA-BE6B-422B-804E-9C70E74B30DF}" type="datetime1">
              <a:rPr lang="en-US" smtClean="0"/>
              <a:pPr>
                <a:defRPr/>
              </a:pPr>
              <a:t>4/16/2010</a:t>
            </a:fld>
            <a:endParaRPr lang="en-US" smtClean="0"/>
          </a:p>
        </p:txBody>
      </p:sp>
      <p:sp>
        <p:nvSpPr>
          <p:cNvPr id="40963" name="Rectangle 5"/>
          <p:cNvSpPr>
            <a:spLocks noGrp="1" noChangeArrowheads="1"/>
          </p:cNvSpPr>
          <p:nvPr>
            <p:ph type="sldNum" sz="quarter" idx="5"/>
          </p:nvPr>
        </p:nvSpPr>
        <p:spPr/>
        <p:txBody>
          <a:bodyPr/>
          <a:lstStyle/>
          <a:p>
            <a:pPr>
              <a:defRPr/>
            </a:pPr>
            <a:fld id="{9EF1F440-ECA7-45E2-A917-47A84D5571C9}" type="slidenum">
              <a:rPr lang="en-US" smtClean="0"/>
              <a:pPr>
                <a:defRPr/>
              </a:pPr>
              <a:t>34</a:t>
            </a:fld>
            <a:endParaRPr lang="en-US" smtClean="0"/>
          </a:p>
        </p:txBody>
      </p:sp>
      <p:sp>
        <p:nvSpPr>
          <p:cNvPr id="72708"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72709" name="Rectangle 3"/>
          <p:cNvSpPr>
            <a:spLocks noGrp="1" noRot="1" noChangeAspect="1" noChangeArrowheads="1" noTextEdit="1"/>
          </p:cNvSpPr>
          <p:nvPr>
            <p:ph type="sldImg"/>
          </p:nvPr>
        </p:nvSpPr>
        <p:spPr>
          <a:xfrm>
            <a:off x="1181100" y="701675"/>
            <a:ext cx="4648200" cy="3486150"/>
          </a:xfrm>
          <a:ln cap="flat"/>
        </p:spPr>
      </p:sp>
      <p:sp>
        <p:nvSpPr>
          <p:cNvPr id="72710"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p:txBody>
          <a:bodyPr/>
          <a:lstStyle/>
          <a:p>
            <a:pPr>
              <a:defRPr/>
            </a:pPr>
            <a:fld id="{2EABAAD9-8BE5-423D-BF78-45EC7C55DB8E}" type="datetime1">
              <a:rPr lang="en-US" smtClean="0"/>
              <a:pPr>
                <a:defRPr/>
              </a:pPr>
              <a:t>4/16/2010</a:t>
            </a:fld>
            <a:endParaRPr lang="en-US" smtClean="0"/>
          </a:p>
        </p:txBody>
      </p:sp>
      <p:sp>
        <p:nvSpPr>
          <p:cNvPr id="41987" name="Rectangle 5"/>
          <p:cNvSpPr>
            <a:spLocks noGrp="1" noChangeArrowheads="1"/>
          </p:cNvSpPr>
          <p:nvPr>
            <p:ph type="sldNum" sz="quarter" idx="5"/>
          </p:nvPr>
        </p:nvSpPr>
        <p:spPr/>
        <p:txBody>
          <a:bodyPr/>
          <a:lstStyle/>
          <a:p>
            <a:pPr>
              <a:defRPr/>
            </a:pPr>
            <a:fld id="{23B7BDDD-6D1A-4E6E-B56B-108D233ACCDE}" type="slidenum">
              <a:rPr lang="en-US" smtClean="0"/>
              <a:pPr>
                <a:defRPr/>
              </a:pPr>
              <a:t>35</a:t>
            </a:fld>
            <a:endParaRPr lang="en-US" smtClean="0"/>
          </a:p>
        </p:txBody>
      </p:sp>
      <p:sp>
        <p:nvSpPr>
          <p:cNvPr id="73732"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73733" name="Rectangle 3"/>
          <p:cNvSpPr>
            <a:spLocks noGrp="1" noRot="1" noChangeAspect="1" noChangeArrowheads="1" noTextEdit="1"/>
          </p:cNvSpPr>
          <p:nvPr>
            <p:ph type="sldImg"/>
          </p:nvPr>
        </p:nvSpPr>
        <p:spPr>
          <a:xfrm>
            <a:off x="1181100" y="701675"/>
            <a:ext cx="4648200" cy="3486150"/>
          </a:xfrm>
          <a:ln cap="flat"/>
        </p:spPr>
      </p:sp>
      <p:sp>
        <p:nvSpPr>
          <p:cNvPr id="73734"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slide to discuss what they just learned in the previous slide.</a:t>
            </a:r>
          </a:p>
          <a:p>
            <a:r>
              <a:rPr lang="en-US" baseline="0" dirty="0" smtClean="0"/>
              <a:t>USCG has response and enforcement authority that begins when Federal jurisdiction is evaluated and assumed and somewhere before a full removal action is completed, except for responses involving vessels.</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3F8D2D79-B1DA-405B-9437-406EE1BCAE55}" type="slidenum">
              <a:rPr lang="en-US" smtClean="0"/>
              <a:pPr>
                <a:defRPr/>
              </a:pPr>
              <a:t>39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REMOVAL Action Exemptions:  Emergency action, immediate risk to public health and environment, part of larger remedial action, continuation of removal consistent with remedial action…</a:t>
            </a:r>
          </a:p>
          <a:p>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regarding incidental releases should</a:t>
            </a:r>
            <a:r>
              <a:rPr lang="en-US" baseline="0" dirty="0" smtClean="0"/>
              <a:t> be tabled until full OSHA discussion can take place </a:t>
            </a:r>
            <a:r>
              <a:rPr lang="en-US" baseline="0" dirty="0" err="1" smtClean="0"/>
              <a:t>wrt</a:t>
            </a:r>
            <a:r>
              <a:rPr lang="en-US" baseline="0" dirty="0" smtClean="0"/>
              <a:t> Section 6 of the FOSC-R PQS.</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FA79CD03-7594-444D-9816-5BDC1600D343}" type="slidenum">
              <a:rPr lang="en-US" smtClean="0"/>
              <a:pPr>
                <a:defRPr/>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More on the HSWA later…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AF59C254-41D1-499F-BCA8-618159DD5E73}" type="slidenum">
              <a:rPr lang="en-US" smtClean="0"/>
              <a:pPr>
                <a:defRPr/>
              </a:pPr>
              <a:t>43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42CFF-068E-4B26-B37B-BD4E15F8953F}"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E7A0B4E4-755D-4381-A0E6-9EC228FA44FD}" type="slidenum">
              <a:rPr lang="en-US" smtClean="0"/>
              <a:pPr>
                <a:defRPr/>
              </a:pPr>
              <a:t>44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8B580A10-B988-4CA2-8E68-6DC0EA8C2DBB}" type="slidenum">
              <a:rPr lang="en-US" smtClean="0"/>
              <a:pPr>
                <a:defRPr/>
              </a:pPr>
              <a:t>45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These general statutory definitions have been greatly amplified and explained by EPA regulations that implement RCRA….</a:t>
            </a:r>
          </a:p>
          <a:p>
            <a:pPr eaLnBrk="1" hangingPunct="1"/>
            <a:endParaRPr lang="en-US" smtClean="0"/>
          </a:p>
          <a:p>
            <a:pPr eaLnBrk="1" hangingPunct="1"/>
            <a:r>
              <a:rPr lang="en-US" smtClean="0"/>
              <a:t>Example of generic law, that is the basis for interpretive regulations…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0AE1EE9-A228-4364-8377-D4BDAFDB2472}" type="slidenum">
              <a:rPr lang="en-US" smtClean="0"/>
              <a:pPr>
                <a:defRPr/>
              </a:pPr>
              <a:t>46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0D77F244-F68E-4745-99F9-A6AD9A723323}" type="slidenum">
              <a:rPr lang="en-US" smtClean="0"/>
              <a:pPr>
                <a:defRPr/>
              </a:pPr>
              <a:t>47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Other includes any material gathered for testing to determine characteristics or composition, or to conduct treatability tests…</a:t>
            </a:r>
          </a:p>
          <a:p>
            <a:pPr eaLnBrk="1" hangingPunct="1"/>
            <a:endParaRPr lang="en-US" dirty="0" smtClean="0"/>
          </a:p>
          <a:p>
            <a:r>
              <a:rPr lang="en-US" sz="2000" kern="1200" baseline="0" dirty="0" smtClean="0">
                <a:solidFill>
                  <a:schemeClr val="tx1"/>
                </a:solidFill>
                <a:latin typeface="Times New Roman" pitchFamily="18" charset="0"/>
                <a:ea typeface="+mn-ea"/>
                <a:cs typeface="+mn-cs"/>
              </a:rPr>
              <a:t>Materials that are generated and legitimately reclaimed under the control of</a:t>
            </a:r>
          </a:p>
          <a:p>
            <a:r>
              <a:rPr lang="en-US" sz="2000" kern="1200" baseline="0" dirty="0" smtClean="0">
                <a:solidFill>
                  <a:schemeClr val="tx1"/>
                </a:solidFill>
                <a:latin typeface="Times New Roman" pitchFamily="18" charset="0"/>
                <a:ea typeface="+mn-ea"/>
                <a:cs typeface="+mn-cs"/>
              </a:rPr>
              <a:t>the generator (i.e., generated and reclaimed on-site, by the same company, or under</a:t>
            </a:r>
          </a:p>
          <a:p>
            <a:r>
              <a:rPr lang="en-US" sz="2000" kern="1200" baseline="0" dirty="0" smtClean="0">
                <a:solidFill>
                  <a:schemeClr val="tx1"/>
                </a:solidFill>
                <a:latin typeface="Times New Roman" pitchFamily="18" charset="0"/>
                <a:ea typeface="+mn-ea"/>
                <a:cs typeface="+mn-cs"/>
              </a:rPr>
              <a:t>“tolling” agreements);</a:t>
            </a:r>
          </a:p>
          <a:p>
            <a:r>
              <a:rPr lang="en-US" sz="2000" kern="1200" baseline="0" dirty="0" smtClean="0">
                <a:solidFill>
                  <a:schemeClr val="tx1"/>
                </a:solidFill>
                <a:latin typeface="Times New Roman" pitchFamily="18" charset="0"/>
                <a:ea typeface="+mn-ea"/>
                <a:cs typeface="+mn-cs"/>
              </a:rPr>
              <a:t>• Materials that are generated and transferred to another company for legitimate</a:t>
            </a:r>
          </a:p>
          <a:p>
            <a:r>
              <a:rPr lang="en-US" sz="2000" kern="1200" baseline="0" dirty="0" smtClean="0">
                <a:solidFill>
                  <a:schemeClr val="tx1"/>
                </a:solidFill>
                <a:latin typeface="Times New Roman" pitchFamily="18" charset="0"/>
                <a:ea typeface="+mn-ea"/>
                <a:cs typeface="+mn-cs"/>
              </a:rPr>
              <a:t>reclamation under specific conditions; and,</a:t>
            </a:r>
          </a:p>
          <a:p>
            <a:r>
              <a:rPr lang="en-US" sz="2000" kern="1200" baseline="0" dirty="0" smtClean="0">
                <a:solidFill>
                  <a:schemeClr val="tx1"/>
                </a:solidFill>
                <a:latin typeface="Times New Roman" pitchFamily="18" charset="0"/>
                <a:ea typeface="+mn-ea"/>
                <a:cs typeface="+mn-cs"/>
              </a:rPr>
              <a:t>• Materials that EPA or an authorized state determines to be non-wastes through</a:t>
            </a:r>
          </a:p>
          <a:p>
            <a:r>
              <a:rPr lang="en-US" sz="2000" kern="1200" baseline="0" dirty="0" smtClean="0">
                <a:solidFill>
                  <a:schemeClr val="tx1"/>
                </a:solidFill>
                <a:latin typeface="Times New Roman" pitchFamily="18" charset="0"/>
                <a:ea typeface="+mn-ea"/>
                <a:cs typeface="+mn-cs"/>
              </a:rPr>
              <a:t>a case-by-case petition process.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CFD3EC3E-4368-419C-BDA4-AE3CE21DA1DB}" type="slidenum">
              <a:rPr lang="en-US" smtClean="0"/>
              <a:pPr>
                <a:defRPr/>
              </a:pPr>
              <a:t>48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F-listed waste:  hazardous waste from non-specific sources…spent solvents MEK or toluene</a:t>
            </a:r>
          </a:p>
          <a:p>
            <a:pPr eaLnBrk="1" hangingPunct="1"/>
            <a:r>
              <a:rPr lang="en-US" smtClean="0"/>
              <a:t>K-Listed Wastes:  specific sources…bottom sediment sludge from the treatment of wastewaters by the wood preserving industry</a:t>
            </a:r>
          </a:p>
          <a:p>
            <a:pPr eaLnBrk="1" hangingPunct="1"/>
            <a:r>
              <a:rPr lang="en-US" smtClean="0"/>
              <a:t>P-listed wastes: are acutely hazardous wastes that require substantial management</a:t>
            </a:r>
          </a:p>
          <a:p>
            <a:pPr eaLnBrk="1" hangingPunct="1"/>
            <a:r>
              <a:rPr lang="en-US" smtClean="0"/>
              <a:t>U-Listed wastes: are considered toxic, and hazardous when discarded.</a:t>
            </a:r>
          </a:p>
          <a:p>
            <a:pPr eaLnBrk="1" hangingPunct="1"/>
            <a:endParaRPr lang="en-US" smtClean="0"/>
          </a:p>
          <a:p>
            <a:pPr eaLnBrk="1" hangingPunct="1"/>
            <a:r>
              <a:rPr lang="en-US" smtClean="0"/>
              <a:t>IF wastes are NOT listed as hazardous it MAY still be considered RCRA hazardous if it exhibits one of four characteristics…</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11F9D47E-1BCF-4EE9-B05E-C5ABB923F224}" type="slidenum">
              <a:rPr lang="en-US" smtClean="0"/>
              <a:pPr>
                <a:defRPr/>
              </a:pPr>
              <a:t>49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9EB8B956-07F6-42F5-AE63-796CF369D01B}" type="slidenum">
              <a:rPr lang="en-US" smtClean="0"/>
              <a:pPr>
                <a:defRPr/>
              </a:pPr>
              <a:t>50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The EPA publication SW-846, entitled </a:t>
            </a:r>
            <a:r>
              <a:rPr lang="en-US" i="1" smtClean="0"/>
              <a:t>Test Methods for Evaluating Solid Waste, Physical/Chemical Methods</a:t>
            </a:r>
            <a:r>
              <a:rPr lang="en-US" smtClean="0"/>
              <a:t>, is OSW's official compendium of analytical and sampling methods that have been evaluated and approved for use in complying with the RCRA regulations. SW-846 functions primarily as a guidance document setting forth acceptable, although not required, methods for the regulated and regulatory communities to use in responding to RCRA-related sampling and analysis requirements. SW-846 is a multi-volume document that changes over time as new information and data are developed. It has been issued by EPA since 1980 and is currently in its third edition. Advances in analytical instrumentation and techniques are continually reviewed by OSW and incorporated into periodic updates to SW-846 to support changes in the regulatory program and to improve method performance and cost effectiveness. To date, EPA has finalized Updates I, II, IIA, IIB, III, IIIA and IIIB to the SW-846 manual, and the updated and fully integrated manual contains approximately 3500 pages.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E4DAC0C0-72B0-4D65-8340-3F94A34E9D83}" type="slidenum">
              <a:rPr lang="en-US" smtClean="0"/>
              <a:pPr>
                <a:defRPr/>
              </a:pPr>
              <a:t>51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D255D93-2832-4487-B072-628874EC2413}" type="slidenum">
              <a:rPr lang="en-US" smtClean="0"/>
              <a:pPr>
                <a:defRPr/>
              </a:pPr>
              <a:t>54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Defenses to Admin orders:  A party must show that the applicable provisions of CERCLA EPA regs and policy statement, and any formal or informal hearings or guidance the EPA may provide, give rise to an objectively reasonable belief in the invalidity or inapplicability of the cleanup order….</a:t>
            </a:r>
          </a:p>
          <a:p>
            <a:endParaRPr lang="en-US" smtClean="0"/>
          </a:p>
          <a:p>
            <a:r>
              <a:rPr lang="en-US" smtClean="0"/>
              <a:t>Only few cases to date have had occasion to construe the term sufficient cause.</a:t>
            </a:r>
          </a:p>
          <a:p>
            <a:endParaRPr lang="en-US" smtClean="0"/>
          </a:p>
          <a:p>
            <a:r>
              <a:rPr lang="en-US" smtClean="0"/>
              <a:t>Defense to Liability:  An act of God, an act of War, </a:t>
            </a:r>
          </a:p>
          <a:p>
            <a:r>
              <a:rPr lang="en-US" smtClean="0"/>
              <a:t>An act of omission of a third party (as long as the defendant exercised due care and took precautions against foreseeable acts of the third party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should center around </a:t>
            </a:r>
            <a:r>
              <a:rPr lang="en-US" baseline="0" dirty="0" err="1" smtClean="0"/>
              <a:t>DoD</a:t>
            </a:r>
            <a:r>
              <a:rPr lang="en-US" baseline="0" dirty="0" smtClean="0"/>
              <a:t> and </a:t>
            </a:r>
            <a:r>
              <a:rPr lang="en-US" baseline="0" dirty="0" err="1" smtClean="0"/>
              <a:t>DoE</a:t>
            </a:r>
            <a:r>
              <a:rPr lang="en-US" baseline="0" dirty="0" smtClean="0"/>
              <a:t> FOSC authority:</a:t>
            </a:r>
          </a:p>
          <a:p>
            <a:endParaRPr lang="en-US" baseline="0" dirty="0" smtClean="0"/>
          </a:p>
          <a:p>
            <a:r>
              <a:rPr lang="en-US" baseline="0" dirty="0" smtClean="0"/>
              <a:t>Vessels being assembled for DOD are NOT DOD vessels until their </a:t>
            </a:r>
            <a:r>
              <a:rPr lang="en-US" baseline="0" dirty="0" err="1" smtClean="0"/>
              <a:t>CoI</a:t>
            </a:r>
            <a:r>
              <a:rPr lang="en-US" baseline="0" dirty="0" smtClean="0"/>
              <a:t> is in place by the USCG.</a:t>
            </a:r>
          </a:p>
          <a:p>
            <a:r>
              <a:rPr lang="en-US" baseline="0" dirty="0" smtClean="0"/>
              <a:t>Non-military, non-nuclear radiation sources should be treated like any other chemical response EPA/USCG authority.</a:t>
            </a:r>
          </a:p>
          <a:p>
            <a:r>
              <a:rPr lang="en-US" baseline="0" dirty="0" smtClean="0"/>
              <a:t>NRC is not a bureau for the DOE, NRC regulates Nuclear Power facilities and will take lead on response…but no FOSC authority.</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42CFF-068E-4B26-B37B-BD4E15F8953F}"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p:txBody>
          <a:bodyPr/>
          <a:lstStyle/>
          <a:p>
            <a:pPr>
              <a:defRPr/>
            </a:pPr>
            <a:fld id="{44FA23C9-155C-4517-B24B-E891DECB9791}" type="datetime1">
              <a:rPr lang="en-US" smtClean="0"/>
              <a:pPr>
                <a:defRPr/>
              </a:pPr>
              <a:t>4/16/2010</a:t>
            </a:fld>
            <a:endParaRPr lang="en-US" smtClean="0"/>
          </a:p>
        </p:txBody>
      </p:sp>
      <p:sp>
        <p:nvSpPr>
          <p:cNvPr id="45059" name="Rectangle 5"/>
          <p:cNvSpPr>
            <a:spLocks noGrp="1" noChangeArrowheads="1"/>
          </p:cNvSpPr>
          <p:nvPr>
            <p:ph type="sldNum" sz="quarter" idx="5"/>
          </p:nvPr>
        </p:nvSpPr>
        <p:spPr/>
        <p:txBody>
          <a:bodyPr/>
          <a:lstStyle/>
          <a:p>
            <a:pPr>
              <a:defRPr/>
            </a:pPr>
            <a:fld id="{6DEBD5D5-CACE-4257-B77E-79879D99528E}" type="slidenum">
              <a:rPr lang="en-US" smtClean="0"/>
              <a:pPr>
                <a:defRPr/>
              </a:pPr>
              <a:t>58</a:t>
            </a:fld>
            <a:endParaRPr lang="en-US" smtClean="0"/>
          </a:p>
        </p:txBody>
      </p:sp>
      <p:sp>
        <p:nvSpPr>
          <p:cNvPr id="87044"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87045" name="Rectangle 3"/>
          <p:cNvSpPr>
            <a:spLocks noGrp="1" noRot="1" noChangeAspect="1" noChangeArrowheads="1" noTextEdit="1"/>
          </p:cNvSpPr>
          <p:nvPr>
            <p:ph type="sldImg"/>
          </p:nvPr>
        </p:nvSpPr>
        <p:spPr>
          <a:xfrm>
            <a:off x="1181100" y="701675"/>
            <a:ext cx="4648200" cy="3486150"/>
          </a:xfrm>
          <a:ln cap="flat"/>
        </p:spPr>
      </p:sp>
      <p:sp>
        <p:nvSpPr>
          <p:cNvPr id="87046"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a:defRPr/>
            </a:pPr>
            <a:fld id="{BA558C55-1A47-4C0A-93A5-F917BAE792DC}" type="datetime1">
              <a:rPr lang="en-US" smtClean="0"/>
              <a:pPr>
                <a:defRPr/>
              </a:pPr>
              <a:t>4/16/2010</a:t>
            </a:fld>
            <a:endParaRPr lang="en-US" smtClean="0"/>
          </a:p>
        </p:txBody>
      </p:sp>
      <p:sp>
        <p:nvSpPr>
          <p:cNvPr id="46083" name="Rectangle 5"/>
          <p:cNvSpPr>
            <a:spLocks noGrp="1" noChangeArrowheads="1"/>
          </p:cNvSpPr>
          <p:nvPr>
            <p:ph type="sldNum" sz="quarter" idx="5"/>
          </p:nvPr>
        </p:nvSpPr>
        <p:spPr/>
        <p:txBody>
          <a:bodyPr/>
          <a:lstStyle/>
          <a:p>
            <a:pPr>
              <a:defRPr/>
            </a:pPr>
            <a:fld id="{37182644-41E2-49E4-B31F-18088DD00B96}" type="slidenum">
              <a:rPr lang="en-US" smtClean="0"/>
              <a:pPr>
                <a:defRPr/>
              </a:pPr>
              <a:t>59</a:t>
            </a:fld>
            <a:endParaRPr lang="en-US" smtClean="0"/>
          </a:p>
        </p:txBody>
      </p:sp>
      <p:sp>
        <p:nvSpPr>
          <p:cNvPr id="88068"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88069" name="Rectangle 3"/>
          <p:cNvSpPr>
            <a:spLocks noGrp="1" noRot="1" noChangeAspect="1" noChangeArrowheads="1" noTextEdit="1"/>
          </p:cNvSpPr>
          <p:nvPr>
            <p:ph type="sldImg"/>
          </p:nvPr>
        </p:nvSpPr>
        <p:spPr>
          <a:xfrm>
            <a:off x="1181100" y="701675"/>
            <a:ext cx="4648200" cy="3486150"/>
          </a:xfrm>
          <a:ln cap="flat"/>
        </p:spPr>
      </p:sp>
      <p:sp>
        <p:nvSpPr>
          <p:cNvPr id="88070"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p:txBody>
          <a:bodyPr/>
          <a:lstStyle/>
          <a:p>
            <a:pPr>
              <a:defRPr/>
            </a:pPr>
            <a:fld id="{90C91ACE-E4A0-4D30-8D98-0D91F95EB194}" type="datetime1">
              <a:rPr lang="en-US" smtClean="0"/>
              <a:pPr>
                <a:defRPr/>
              </a:pPr>
              <a:t>4/16/2010</a:t>
            </a:fld>
            <a:endParaRPr lang="en-US" smtClean="0"/>
          </a:p>
        </p:txBody>
      </p:sp>
      <p:sp>
        <p:nvSpPr>
          <p:cNvPr id="47107" name="Rectangle 5"/>
          <p:cNvSpPr>
            <a:spLocks noGrp="1" noChangeArrowheads="1"/>
          </p:cNvSpPr>
          <p:nvPr>
            <p:ph type="sldNum" sz="quarter" idx="5"/>
          </p:nvPr>
        </p:nvSpPr>
        <p:spPr/>
        <p:txBody>
          <a:bodyPr/>
          <a:lstStyle/>
          <a:p>
            <a:pPr>
              <a:defRPr/>
            </a:pPr>
            <a:fld id="{59218A52-8D95-48FF-9FB4-6D285186079C}" type="slidenum">
              <a:rPr lang="en-US" smtClean="0"/>
              <a:pPr>
                <a:defRPr/>
              </a:pPr>
              <a:t>60</a:t>
            </a:fld>
            <a:endParaRPr lang="en-US" smtClean="0"/>
          </a:p>
        </p:txBody>
      </p:sp>
      <p:sp>
        <p:nvSpPr>
          <p:cNvPr id="89092"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89093" name="Rectangle 3"/>
          <p:cNvSpPr>
            <a:spLocks noGrp="1" noRot="1" noChangeAspect="1" noChangeArrowheads="1" noTextEdit="1"/>
          </p:cNvSpPr>
          <p:nvPr>
            <p:ph type="sldImg"/>
          </p:nvPr>
        </p:nvSpPr>
        <p:spPr>
          <a:xfrm>
            <a:off x="1181100" y="701675"/>
            <a:ext cx="4648200" cy="3486150"/>
          </a:xfrm>
          <a:ln cap="flat"/>
        </p:spPr>
      </p:sp>
      <p:sp>
        <p:nvSpPr>
          <p:cNvPr id="89094"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p:txBody>
          <a:bodyPr/>
          <a:lstStyle/>
          <a:p>
            <a:pPr>
              <a:defRPr/>
            </a:pPr>
            <a:fld id="{EF5ABA54-BE72-4409-8365-3367C9080645}" type="datetime1">
              <a:rPr lang="en-US" smtClean="0"/>
              <a:pPr>
                <a:defRPr/>
              </a:pPr>
              <a:t>4/16/2010</a:t>
            </a:fld>
            <a:endParaRPr lang="en-US" smtClean="0"/>
          </a:p>
        </p:txBody>
      </p:sp>
      <p:sp>
        <p:nvSpPr>
          <p:cNvPr id="48131" name="Rectangle 5"/>
          <p:cNvSpPr>
            <a:spLocks noGrp="1" noChangeArrowheads="1"/>
          </p:cNvSpPr>
          <p:nvPr>
            <p:ph type="sldNum" sz="quarter" idx="5"/>
          </p:nvPr>
        </p:nvSpPr>
        <p:spPr/>
        <p:txBody>
          <a:bodyPr/>
          <a:lstStyle/>
          <a:p>
            <a:pPr>
              <a:defRPr/>
            </a:pPr>
            <a:fld id="{EB5ABE91-5F30-48CD-84C1-E3217DF60158}" type="slidenum">
              <a:rPr lang="en-US" smtClean="0"/>
              <a:pPr>
                <a:defRPr/>
              </a:pPr>
              <a:t>61</a:t>
            </a:fld>
            <a:endParaRPr lang="en-US" smtClean="0"/>
          </a:p>
        </p:txBody>
      </p:sp>
      <p:sp>
        <p:nvSpPr>
          <p:cNvPr id="90116"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0117" name="Rectangle 3"/>
          <p:cNvSpPr>
            <a:spLocks noGrp="1" noRot="1" noChangeAspect="1" noChangeArrowheads="1" noTextEdit="1"/>
          </p:cNvSpPr>
          <p:nvPr>
            <p:ph type="sldImg"/>
          </p:nvPr>
        </p:nvSpPr>
        <p:spPr>
          <a:xfrm>
            <a:off x="1181100" y="701675"/>
            <a:ext cx="4648200" cy="3486150"/>
          </a:xfrm>
          <a:ln cap="flat"/>
        </p:spPr>
      </p:sp>
      <p:sp>
        <p:nvSpPr>
          <p:cNvPr id="90118"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p:txBody>
          <a:bodyPr/>
          <a:lstStyle/>
          <a:p>
            <a:pPr>
              <a:defRPr/>
            </a:pPr>
            <a:fld id="{719D3E8C-F94D-4F45-9F35-3F6E4387C36D}" type="datetime1">
              <a:rPr lang="en-US" smtClean="0"/>
              <a:pPr>
                <a:defRPr/>
              </a:pPr>
              <a:t>4/16/2010</a:t>
            </a:fld>
            <a:endParaRPr lang="en-US" smtClean="0"/>
          </a:p>
        </p:txBody>
      </p:sp>
      <p:sp>
        <p:nvSpPr>
          <p:cNvPr id="49155" name="Rectangle 5"/>
          <p:cNvSpPr>
            <a:spLocks noGrp="1" noChangeArrowheads="1"/>
          </p:cNvSpPr>
          <p:nvPr>
            <p:ph type="sldNum" sz="quarter" idx="5"/>
          </p:nvPr>
        </p:nvSpPr>
        <p:spPr/>
        <p:txBody>
          <a:bodyPr/>
          <a:lstStyle/>
          <a:p>
            <a:pPr>
              <a:defRPr/>
            </a:pPr>
            <a:fld id="{B3F5D52C-5AB4-44C4-A634-479C400AC44A}" type="slidenum">
              <a:rPr lang="en-US" smtClean="0"/>
              <a:pPr>
                <a:defRPr/>
              </a:pPr>
              <a:t>62</a:t>
            </a:fld>
            <a:endParaRPr lang="en-US" smtClean="0"/>
          </a:p>
        </p:txBody>
      </p:sp>
      <p:sp>
        <p:nvSpPr>
          <p:cNvPr id="91140"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1141" name="Rectangle 3"/>
          <p:cNvSpPr>
            <a:spLocks noGrp="1" noRot="1" noChangeAspect="1" noChangeArrowheads="1" noTextEdit="1"/>
          </p:cNvSpPr>
          <p:nvPr>
            <p:ph type="sldImg"/>
          </p:nvPr>
        </p:nvSpPr>
        <p:spPr>
          <a:xfrm>
            <a:off x="1181100" y="701675"/>
            <a:ext cx="4648200" cy="3486150"/>
          </a:xfrm>
          <a:ln cap="flat"/>
        </p:spPr>
      </p:sp>
      <p:sp>
        <p:nvSpPr>
          <p:cNvPr id="91142"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p:txBody>
          <a:bodyPr/>
          <a:lstStyle/>
          <a:p>
            <a:pPr>
              <a:defRPr/>
            </a:pPr>
            <a:fld id="{3048D0BF-AAC5-41BB-B192-5DF50D8EBC1A}" type="datetime1">
              <a:rPr lang="en-US" smtClean="0"/>
              <a:pPr>
                <a:defRPr/>
              </a:pPr>
              <a:t>4/16/2010</a:t>
            </a:fld>
            <a:endParaRPr lang="en-US" smtClean="0"/>
          </a:p>
        </p:txBody>
      </p:sp>
      <p:sp>
        <p:nvSpPr>
          <p:cNvPr id="50179" name="Rectangle 5"/>
          <p:cNvSpPr>
            <a:spLocks noGrp="1" noChangeArrowheads="1"/>
          </p:cNvSpPr>
          <p:nvPr>
            <p:ph type="sldNum" sz="quarter" idx="5"/>
          </p:nvPr>
        </p:nvSpPr>
        <p:spPr/>
        <p:txBody>
          <a:bodyPr/>
          <a:lstStyle/>
          <a:p>
            <a:pPr>
              <a:defRPr/>
            </a:pPr>
            <a:fld id="{A35FF5BC-0967-4387-A377-E996B835D036}" type="slidenum">
              <a:rPr lang="en-US" smtClean="0"/>
              <a:pPr>
                <a:defRPr/>
              </a:pPr>
              <a:t>63</a:t>
            </a:fld>
            <a:endParaRPr lang="en-US" smtClean="0"/>
          </a:p>
        </p:txBody>
      </p:sp>
      <p:sp>
        <p:nvSpPr>
          <p:cNvPr id="92164"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2165" name="Rectangle 3"/>
          <p:cNvSpPr>
            <a:spLocks noGrp="1" noRot="1" noChangeAspect="1" noChangeArrowheads="1" noTextEdit="1"/>
          </p:cNvSpPr>
          <p:nvPr>
            <p:ph type="sldImg"/>
          </p:nvPr>
        </p:nvSpPr>
        <p:spPr>
          <a:xfrm>
            <a:off x="1181100" y="701675"/>
            <a:ext cx="4648200" cy="3486150"/>
          </a:xfrm>
          <a:ln cap="flat"/>
        </p:spPr>
      </p:sp>
      <p:sp>
        <p:nvSpPr>
          <p:cNvPr id="92166"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p:txBody>
          <a:bodyPr/>
          <a:lstStyle/>
          <a:p>
            <a:pPr>
              <a:defRPr/>
            </a:pPr>
            <a:fld id="{81BA243D-A986-4793-9C6F-59DDCF556A32}" type="datetime1">
              <a:rPr lang="en-US" smtClean="0"/>
              <a:pPr>
                <a:defRPr/>
              </a:pPr>
              <a:t>4/16/2010</a:t>
            </a:fld>
            <a:endParaRPr lang="en-US" smtClean="0"/>
          </a:p>
        </p:txBody>
      </p:sp>
      <p:sp>
        <p:nvSpPr>
          <p:cNvPr id="51203" name="Rectangle 5"/>
          <p:cNvSpPr>
            <a:spLocks noGrp="1" noChangeArrowheads="1"/>
          </p:cNvSpPr>
          <p:nvPr>
            <p:ph type="sldNum" sz="quarter" idx="5"/>
          </p:nvPr>
        </p:nvSpPr>
        <p:spPr/>
        <p:txBody>
          <a:bodyPr/>
          <a:lstStyle/>
          <a:p>
            <a:pPr>
              <a:defRPr/>
            </a:pPr>
            <a:fld id="{9667E82F-4B0D-43FA-9CC7-ADF7C7064A53}" type="slidenum">
              <a:rPr lang="en-US" smtClean="0"/>
              <a:pPr>
                <a:defRPr/>
              </a:pPr>
              <a:t>64</a:t>
            </a:fld>
            <a:endParaRPr lang="en-US" smtClean="0"/>
          </a:p>
        </p:txBody>
      </p:sp>
      <p:sp>
        <p:nvSpPr>
          <p:cNvPr id="93188"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3189" name="Rectangle 3"/>
          <p:cNvSpPr>
            <a:spLocks noGrp="1" noRot="1" noChangeAspect="1" noChangeArrowheads="1" noTextEdit="1"/>
          </p:cNvSpPr>
          <p:nvPr>
            <p:ph type="sldImg"/>
          </p:nvPr>
        </p:nvSpPr>
        <p:spPr>
          <a:xfrm>
            <a:off x="1181100" y="701675"/>
            <a:ext cx="4648200" cy="3486150"/>
          </a:xfrm>
          <a:ln cap="flat"/>
        </p:spPr>
      </p:sp>
      <p:sp>
        <p:nvSpPr>
          <p:cNvPr id="93190"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p:txBody>
          <a:bodyPr/>
          <a:lstStyle/>
          <a:p>
            <a:pPr>
              <a:defRPr/>
            </a:pPr>
            <a:fld id="{6A3D8D2B-27DF-4DAB-BF21-8E43217E00A9}" type="datetime1">
              <a:rPr lang="en-US" smtClean="0"/>
              <a:pPr>
                <a:defRPr/>
              </a:pPr>
              <a:t>4/16/2010</a:t>
            </a:fld>
            <a:endParaRPr lang="en-US" smtClean="0"/>
          </a:p>
        </p:txBody>
      </p:sp>
      <p:sp>
        <p:nvSpPr>
          <p:cNvPr id="52227" name="Rectangle 5"/>
          <p:cNvSpPr>
            <a:spLocks noGrp="1" noChangeArrowheads="1"/>
          </p:cNvSpPr>
          <p:nvPr>
            <p:ph type="sldNum" sz="quarter" idx="5"/>
          </p:nvPr>
        </p:nvSpPr>
        <p:spPr/>
        <p:txBody>
          <a:bodyPr/>
          <a:lstStyle/>
          <a:p>
            <a:pPr>
              <a:defRPr/>
            </a:pPr>
            <a:fld id="{0066EAB8-BBD8-4BA6-A005-0E8A71460791}" type="slidenum">
              <a:rPr lang="en-US" smtClean="0"/>
              <a:pPr>
                <a:defRPr/>
              </a:pPr>
              <a:t>65</a:t>
            </a:fld>
            <a:endParaRPr lang="en-US" smtClean="0"/>
          </a:p>
        </p:txBody>
      </p:sp>
      <p:sp>
        <p:nvSpPr>
          <p:cNvPr id="94212"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4213" name="Rectangle 3"/>
          <p:cNvSpPr>
            <a:spLocks noGrp="1" noRot="1" noChangeAspect="1" noChangeArrowheads="1" noTextEdit="1"/>
          </p:cNvSpPr>
          <p:nvPr>
            <p:ph type="sldImg"/>
          </p:nvPr>
        </p:nvSpPr>
        <p:spPr>
          <a:xfrm>
            <a:off x="1181100" y="701675"/>
            <a:ext cx="4648200" cy="3486150"/>
          </a:xfrm>
          <a:ln cap="flat"/>
        </p:spPr>
      </p:sp>
      <p:sp>
        <p:nvSpPr>
          <p:cNvPr id="94214"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p:txBody>
          <a:bodyPr/>
          <a:lstStyle/>
          <a:p>
            <a:pPr>
              <a:defRPr/>
            </a:pPr>
            <a:fld id="{2E3102CD-A30F-43DE-A1AD-F8D630758F97}" type="datetime1">
              <a:rPr lang="en-US" smtClean="0"/>
              <a:pPr>
                <a:defRPr/>
              </a:pPr>
              <a:t>4/16/2010</a:t>
            </a:fld>
            <a:endParaRPr lang="en-US" smtClean="0"/>
          </a:p>
        </p:txBody>
      </p:sp>
      <p:sp>
        <p:nvSpPr>
          <p:cNvPr id="53251" name="Rectangle 5"/>
          <p:cNvSpPr>
            <a:spLocks noGrp="1" noChangeArrowheads="1"/>
          </p:cNvSpPr>
          <p:nvPr>
            <p:ph type="sldNum" sz="quarter" idx="5"/>
          </p:nvPr>
        </p:nvSpPr>
        <p:spPr/>
        <p:txBody>
          <a:bodyPr/>
          <a:lstStyle/>
          <a:p>
            <a:pPr>
              <a:defRPr/>
            </a:pPr>
            <a:fld id="{AD7B379E-8679-406F-836D-9A4627EDEE1F}" type="slidenum">
              <a:rPr lang="en-US" smtClean="0"/>
              <a:pPr>
                <a:defRPr/>
              </a:pPr>
              <a:t>66</a:t>
            </a:fld>
            <a:endParaRPr lang="en-US" smtClean="0"/>
          </a:p>
        </p:txBody>
      </p:sp>
      <p:sp>
        <p:nvSpPr>
          <p:cNvPr id="95236" name="Rectangle 2"/>
          <p:cNvSpPr>
            <a:spLocks noGrp="1" noChangeArrowheads="1"/>
          </p:cNvSpPr>
          <p:nvPr>
            <p:ph type="body" idx="1"/>
          </p:nvPr>
        </p:nvSpPr>
        <p:spPr>
          <a:xfrm>
            <a:off x="933450" y="4425951"/>
            <a:ext cx="5143500" cy="4178300"/>
          </a:xfrm>
          <a:noFill/>
          <a:ln/>
        </p:spPr>
        <p:txBody>
          <a:bodyPr/>
          <a:lstStyle/>
          <a:p>
            <a:endParaRPr lang="en-US" smtClean="0"/>
          </a:p>
        </p:txBody>
      </p:sp>
      <p:sp>
        <p:nvSpPr>
          <p:cNvPr id="95237" name="Rectangle 3"/>
          <p:cNvSpPr>
            <a:spLocks noGrp="1" noRot="1" noChangeAspect="1" noChangeArrowheads="1" noTextEdit="1"/>
          </p:cNvSpPr>
          <p:nvPr>
            <p:ph type="sldImg"/>
          </p:nvPr>
        </p:nvSpPr>
        <p:spPr>
          <a:xfrm>
            <a:off x="1181100" y="701675"/>
            <a:ext cx="4648200" cy="3486150"/>
          </a:xfrm>
          <a:ln cap="flat"/>
        </p:spPr>
      </p:sp>
      <p:sp>
        <p:nvSpPr>
          <p:cNvPr id="95238" name="Rectangle 4"/>
          <p:cNvSpPr>
            <a:spLocks noChangeArrowheads="1"/>
          </p:cNvSpPr>
          <p:nvPr/>
        </p:nvSpPr>
        <p:spPr bwMode="auto">
          <a:xfrm>
            <a:off x="1589089" y="1592264"/>
            <a:ext cx="388937" cy="517525"/>
          </a:xfrm>
          <a:prstGeom prst="rect">
            <a:avLst/>
          </a:prstGeom>
          <a:noFill/>
          <a:ln w="9525">
            <a:noFill/>
            <a:miter lim="800000"/>
            <a:headEnd/>
            <a:tailEnd/>
          </a:ln>
        </p:spPr>
        <p:txBody>
          <a:bodyPr wrap="none" anchor="ctr"/>
          <a:lstStyle/>
          <a:p>
            <a:pPr algn="ctr" eaLnBrk="0" hangingPunct="0">
              <a:spcBef>
                <a:spcPct val="50000"/>
              </a:spcBef>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p:txBody>
          <a:bodyPr/>
          <a:lstStyle/>
          <a:p>
            <a:pPr>
              <a:defRPr/>
            </a:pPr>
            <a:fld id="{D6D6D6FC-375D-43FE-911C-19E137C83531}" type="slidenum">
              <a:rPr lang="en-US" smtClean="0"/>
              <a:pPr>
                <a:defRPr/>
              </a:pPr>
              <a:t>67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A92A90B-A5EA-4C43-A9FE-F0FB715B08F3}"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All of these will be defined later at the appropriate time.</a:t>
            </a:r>
          </a:p>
          <a:p>
            <a:pPr eaLnBrk="1" hangingPunct="1"/>
            <a:endParaRPr lang="en-US" smtClean="0"/>
          </a:p>
          <a:p>
            <a:pPr eaLnBrk="1" hangingPunct="1"/>
            <a:r>
              <a:rPr lang="en-US" smtClean="0"/>
              <a:t>Important technical and LEGAL distinction.  Although, does the public care?  What about the press?  The response community at large?  </a:t>
            </a:r>
          </a:p>
          <a:p>
            <a:pPr eaLnBrk="1" hangingPunct="1"/>
            <a:endParaRPr lang="en-US" smtClean="0"/>
          </a:p>
          <a:p>
            <a:pPr eaLnBrk="1" hangingPunct="1"/>
            <a:r>
              <a:rPr lang="en-US" smtClean="0"/>
              <a:t>Lesson, if you are in this business, better know that difference.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D06F6DD8-EC1A-488A-A694-EA7A3B42E2D3}" type="slidenum">
              <a:rPr lang="en-US" smtClean="0"/>
              <a:pPr>
                <a:defRPr/>
              </a:pPr>
              <a:t>68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F3D5565-88D4-4EDC-8ED6-08F20D0EDC62}" type="slidenum">
              <a:rPr lang="en-US" smtClean="0"/>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624318" lvl="1" indent="-183623" eaLnBrk="1" hangingPunct="1">
              <a:lnSpc>
                <a:spcPct val="80000"/>
              </a:lnSpc>
            </a:pPr>
            <a:r>
              <a:rPr lang="en-US" sz="1000" dirty="0" smtClean="0"/>
              <a:t>Agencies issue regulations to guide activity of their employees and to ensure uniform application of the law.  Regulations are not the work of the legislature and do not have the effect of law in theory.</a:t>
            </a:r>
          </a:p>
          <a:p>
            <a:pPr marL="624318" lvl="1" indent="-183623" eaLnBrk="1" hangingPunct="1">
              <a:lnSpc>
                <a:spcPct val="80000"/>
              </a:lnSpc>
            </a:pPr>
            <a:endParaRPr lang="en-US" sz="1000" dirty="0" smtClean="0"/>
          </a:p>
          <a:p>
            <a:pPr marL="624318" lvl="1" indent="-183623" eaLnBrk="1" hangingPunct="1">
              <a:lnSpc>
                <a:spcPct val="80000"/>
              </a:lnSpc>
            </a:pPr>
            <a:r>
              <a:rPr lang="en-US" sz="1000" dirty="0" smtClean="0"/>
              <a:t>In practice, however, because of the intricacies of judicial review of administrative action, regulations can have an important effect in determining the outcome of cases involving regulatory activity.  United States Government regulations appear first in the </a:t>
            </a:r>
            <a:r>
              <a:rPr lang="en-US" sz="1000" i="1" dirty="0" smtClean="0"/>
              <a:t>Federal Register</a:t>
            </a:r>
            <a:r>
              <a:rPr lang="en-US" sz="1000" dirty="0" smtClean="0"/>
              <a:t>, published five days a week, and are subsequently arranged by subject in the </a:t>
            </a:r>
            <a:r>
              <a:rPr lang="en-US" sz="1000" i="1" dirty="0" smtClean="0"/>
              <a:t>Code of Federal Regulations</a:t>
            </a:r>
            <a:r>
              <a:rPr lang="en-US" sz="1000" dirty="0" smtClean="0"/>
              <a:t>.</a:t>
            </a:r>
          </a:p>
          <a:p>
            <a:pPr marL="624318" lvl="1" indent="-183623" eaLnBrk="1" hangingPunct="1">
              <a:lnSpc>
                <a:spcPct val="80000"/>
              </a:lnSpc>
            </a:pPr>
            <a:endParaRPr lang="en-US" sz="1000" dirty="0" smtClean="0"/>
          </a:p>
          <a:p>
            <a:pPr marL="624318" lvl="1" indent="-183623" eaLnBrk="1" hangingPunct="1">
              <a:lnSpc>
                <a:spcPct val="80000"/>
              </a:lnSpc>
            </a:pPr>
            <a:r>
              <a:rPr lang="en-US" sz="1000" dirty="0" smtClean="0"/>
              <a:t>How are they arranged?  </a:t>
            </a:r>
          </a:p>
          <a:p>
            <a:pPr marL="624318" lvl="1" indent="-183623" eaLnBrk="1" hangingPunct="1">
              <a:lnSpc>
                <a:spcPct val="80000"/>
              </a:lnSpc>
            </a:pPr>
            <a:r>
              <a:rPr lang="en-US" sz="1000" dirty="0" smtClean="0"/>
              <a:t>29 is Labor</a:t>
            </a:r>
          </a:p>
          <a:p>
            <a:pPr marL="624318" lvl="1" indent="-183623" eaLnBrk="1" hangingPunct="1">
              <a:lnSpc>
                <a:spcPct val="80000"/>
              </a:lnSpc>
            </a:pPr>
            <a:r>
              <a:rPr lang="en-US" sz="1000" dirty="0" smtClean="0"/>
              <a:t>40 is Environment</a:t>
            </a:r>
          </a:p>
          <a:p>
            <a:pPr marL="624318" lvl="1" indent="-183623" eaLnBrk="1" hangingPunct="1">
              <a:lnSpc>
                <a:spcPct val="80000"/>
              </a:lnSpc>
            </a:pPr>
            <a:r>
              <a:rPr lang="en-US" sz="1000" dirty="0" smtClean="0"/>
              <a:t>49 is Transportation</a:t>
            </a:r>
          </a:p>
          <a:p>
            <a:pPr marL="624318" lvl="1" indent="-183623" eaLnBrk="1" hangingPunct="1">
              <a:lnSpc>
                <a:spcPct val="80000"/>
              </a:lnSpc>
            </a:pPr>
            <a:r>
              <a:rPr lang="en-US" sz="1000" dirty="0" smtClean="0"/>
              <a:t>Any others?</a:t>
            </a:r>
          </a:p>
          <a:p>
            <a:pPr marL="183623" indent="-183623" eaLnBrk="1" hangingPunct="1">
              <a:lnSpc>
                <a:spcPct val="80000"/>
              </a:lnSpc>
            </a:pPr>
            <a:endParaRPr lang="en-US" sz="1000" dirty="0" smtClean="0"/>
          </a:p>
          <a:p>
            <a:pPr marL="183623" indent="-183623" eaLnBrk="1" hangingPunct="1">
              <a:lnSpc>
                <a:spcPct val="80000"/>
              </a:lnSpc>
            </a:pPr>
            <a:r>
              <a:rPr lang="en-US" sz="1000" dirty="0" smtClean="0"/>
              <a:t>Difference between REGS and LAWS (statutes)?</a:t>
            </a:r>
          </a:p>
          <a:p>
            <a:pPr marL="183623" indent="-183623" eaLnBrk="1" hangingPunct="1">
              <a:lnSpc>
                <a:spcPct val="80000"/>
              </a:lnSpc>
            </a:pPr>
            <a:endParaRPr lang="en-US" sz="1000" dirty="0" smtClean="0"/>
          </a:p>
          <a:p>
            <a:pPr marL="183623" indent="-183623" eaLnBrk="1" hangingPunct="1">
              <a:lnSpc>
                <a:spcPct val="80000"/>
              </a:lnSpc>
            </a:pPr>
            <a:r>
              <a:rPr lang="en-US" sz="1000" dirty="0" smtClean="0"/>
              <a:t>TORT:  The elements of a tort are a duty owed, a breach of that duty, and the resultant harm to the one to whom the duty was owed.  A tort arises from the existence of a generalized legal duty to avoid causing harm to others, through acts of omission as well as </a:t>
            </a:r>
            <a:r>
              <a:rPr lang="en-US" sz="1000" dirty="0" err="1" smtClean="0"/>
              <a:t>commision</a:t>
            </a:r>
            <a:r>
              <a:rPr lang="en-US" sz="1000" dirty="0" smtClean="0"/>
              <a:t>.  3 flavors of TOXIC TORTS:</a:t>
            </a:r>
          </a:p>
          <a:p>
            <a:pPr marL="183623" indent="-183623" eaLnBrk="1" hangingPunct="1">
              <a:lnSpc>
                <a:spcPct val="80000"/>
              </a:lnSpc>
              <a:buFontTx/>
              <a:buAutoNum type="arabicPeriod"/>
            </a:pPr>
            <a:r>
              <a:rPr lang="en-US" sz="1000" dirty="0" smtClean="0"/>
              <a:t>Nuisance</a:t>
            </a:r>
          </a:p>
          <a:p>
            <a:pPr marL="183623" indent="-183623" eaLnBrk="1" hangingPunct="1">
              <a:lnSpc>
                <a:spcPct val="80000"/>
              </a:lnSpc>
              <a:buFontTx/>
              <a:buAutoNum type="arabicPeriod"/>
            </a:pPr>
            <a:r>
              <a:rPr lang="en-US" sz="1000" dirty="0" smtClean="0"/>
              <a:t>Trespass</a:t>
            </a:r>
          </a:p>
          <a:p>
            <a:pPr marL="183623" indent="-183623" eaLnBrk="1" hangingPunct="1">
              <a:lnSpc>
                <a:spcPct val="80000"/>
              </a:lnSpc>
              <a:buFontTx/>
              <a:buAutoNum type="arabicPeriod"/>
            </a:pPr>
            <a:r>
              <a:rPr lang="en-US" sz="1000" dirty="0" smtClean="0"/>
              <a:t>Negligence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7F91B44-870E-49AA-B054-59299C614B4A}" type="slidenum">
              <a:rPr lang="en-US" smtClean="0"/>
              <a:pPr/>
              <a:t>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Mens</a:t>
            </a:r>
            <a:r>
              <a:rPr lang="en-US" dirty="0" smtClean="0"/>
              <a:t> Rea:</a:t>
            </a:r>
            <a:r>
              <a:rPr lang="en-US" baseline="0" dirty="0" smtClean="0"/>
              <a:t> Criminal Intent</a:t>
            </a:r>
          </a:p>
          <a:p>
            <a:endParaRPr lang="en-US" baseline="0" dirty="0" smtClean="0"/>
          </a:p>
          <a:p>
            <a:r>
              <a:rPr lang="en-US" baseline="0" dirty="0" smtClean="0"/>
              <a:t>Students should ask themselves about spills they have responded to…were they preventable? </a:t>
            </a:r>
          </a:p>
          <a:p>
            <a:r>
              <a:rPr lang="en-US" baseline="0" dirty="0" smtClean="0"/>
              <a:t>Also, those that were deemed accidental, was there enforcement?</a:t>
            </a:r>
          </a:p>
          <a:p>
            <a:r>
              <a:rPr lang="en-US" baseline="0" dirty="0" smtClean="0"/>
              <a:t>If not, given that CWA and CERCLA are Public Welfare Statutes, does that change your response/enforcement paradigm?</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a:t>
            </a:r>
            <a:r>
              <a:rPr lang="en-US" baseline="0" dirty="0" smtClean="0"/>
              <a:t> points for this slide should include the differences between the two statutes and the ‘language’ responders and enforcement officers should ALWAYS use in the field and when communicating with industry.</a:t>
            </a:r>
            <a:endParaRPr lang="en-US" dirty="0"/>
          </a:p>
        </p:txBody>
      </p:sp>
      <p:sp>
        <p:nvSpPr>
          <p:cNvPr id="4" name="Date Placeholder 3"/>
          <p:cNvSpPr>
            <a:spLocks noGrp="1"/>
          </p:cNvSpPr>
          <p:nvPr>
            <p:ph type="dt" idx="10"/>
          </p:nvPr>
        </p:nvSpPr>
        <p:spPr/>
        <p:txBody>
          <a:bodyPr/>
          <a:lstStyle/>
          <a:p>
            <a:pPr>
              <a:defRPr/>
            </a:pPr>
            <a:fld id="{CE1FE82D-F7E3-41E7-B81B-63ED8CED6A0E}" type="datetime1">
              <a:rPr lang="en-US" smtClean="0"/>
              <a:pPr>
                <a:defRPr/>
              </a:pPr>
              <a:t>4/16/2010</a:t>
            </a:fld>
            <a:endParaRPr lang="en-US"/>
          </a:p>
        </p:txBody>
      </p:sp>
      <p:sp>
        <p:nvSpPr>
          <p:cNvPr id="5" name="Slide Number Placeholder 4"/>
          <p:cNvSpPr>
            <a:spLocks noGrp="1"/>
          </p:cNvSpPr>
          <p:nvPr>
            <p:ph type="sldNum" sz="quarter" idx="11"/>
          </p:nvPr>
        </p:nvSpPr>
        <p:spPr/>
        <p:txBody>
          <a:bodyPr/>
          <a:lstStyle/>
          <a:p>
            <a:pPr>
              <a:defRPr/>
            </a:pPr>
            <a:fld id="{EC3E8F7C-8259-40A7-9E71-9B711337405E}"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6" name="Rectangle 4"/>
          <p:cNvSpPr>
            <a:spLocks noGrp="1" noChangeArrowheads="1"/>
          </p:cNvSpPr>
          <p:nvPr>
            <p:ph type="sldNum" sz="quarter" idx="12"/>
          </p:nvPr>
        </p:nvSpPr>
        <p:spPr>
          <a:ln/>
        </p:spPr>
        <p:txBody>
          <a:bodyPr/>
          <a:lstStyle>
            <a:lvl1pPr>
              <a:defRPr/>
            </a:lvl1pPr>
          </a:lstStyle>
          <a:p>
            <a:pPr>
              <a:defRPr/>
            </a:pPr>
            <a:fld id="{F6165CCF-2C2F-44F0-A821-76106DDD42BD}" type="slidenum">
              <a:rPr lang="en-US"/>
              <a:pPr>
                <a:defRPr/>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7" name="Rectangle 4"/>
          <p:cNvSpPr>
            <a:spLocks noGrp="1" noChangeArrowheads="1"/>
          </p:cNvSpPr>
          <p:nvPr>
            <p:ph type="sldNum" sz="quarter" idx="12"/>
          </p:nvPr>
        </p:nvSpPr>
        <p:spPr>
          <a:ln/>
        </p:spPr>
        <p:txBody>
          <a:bodyPr/>
          <a:lstStyle>
            <a:lvl1pPr>
              <a:defRPr/>
            </a:lvl1pPr>
          </a:lstStyle>
          <a:p>
            <a:pPr>
              <a:defRPr/>
            </a:pPr>
            <a:fld id="{3CEB525A-B7B4-4095-A211-286F0F6E732A}" type="slidenum">
              <a:rPr lang="en-US"/>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a:defRPr/>
            </a:pPr>
            <a:fld id="{11C60050-9277-4594-BB13-86B6AB3E423A}"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081"/>
          <p:cNvPicPr>
            <a:picLocks noChangeAspect="1" noChangeArrowheads="1"/>
          </p:cNvPicPr>
          <p:nvPr userDrawn="1"/>
        </p:nvPicPr>
        <p:blipFill>
          <a:blip r:embed="rId2"/>
          <a:srcRect/>
          <a:stretch>
            <a:fillRect/>
          </a:stretch>
        </p:blipFill>
        <p:spPr bwMode="auto">
          <a:xfrm>
            <a:off x="8382000" y="6215063"/>
            <a:ext cx="609600" cy="514350"/>
          </a:xfrm>
          <a:prstGeom prst="rect">
            <a:avLst/>
          </a:prstGeom>
          <a:noFill/>
          <a:ln w="12700" cap="rnd" algn="ctr">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3"/>
          <p:cNvSpPr>
            <a:spLocks noGrp="1" noChangeArrowheads="1"/>
          </p:cNvSpPr>
          <p:nvPr>
            <p:ph type="ftr" sz="quarter" idx="11"/>
          </p:nvPr>
        </p:nvSpPr>
        <p:spPr/>
        <p:txBody>
          <a:bodyPr/>
          <a:lstStyle>
            <a:lvl1pPr>
              <a:defRPr/>
            </a:lvl1pPr>
          </a:lstStyle>
          <a:p>
            <a:pPr>
              <a:defRPr/>
            </a:pPr>
            <a:r>
              <a:rPr lang="en-US" b="1" dirty="0" smtClean="0"/>
              <a:t>Federal On-Scene Coordinator Representative Training</a:t>
            </a:r>
          </a:p>
        </p:txBody>
      </p:sp>
      <p:sp>
        <p:nvSpPr>
          <p:cNvPr id="7" name="Rectangle 4"/>
          <p:cNvSpPr>
            <a:spLocks noGrp="1" noChangeArrowheads="1"/>
          </p:cNvSpPr>
          <p:nvPr>
            <p:ph type="sldNum" sz="quarter" idx="12"/>
          </p:nvPr>
        </p:nvSpPr>
        <p:spPr/>
        <p:txBody>
          <a:bodyPr/>
          <a:lstStyle>
            <a:lvl1pPr>
              <a:defRPr/>
            </a:lvl1pPr>
          </a:lstStyle>
          <a:p>
            <a:pPr>
              <a:defRPr/>
            </a:pPr>
            <a:fld id="{C23CEBD1-5E6F-417F-A89B-FA5AC6124B85}" type="slidenum">
              <a:rPr lang="en-US"/>
              <a:pPr>
                <a:defRPr/>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193800"/>
            <a:ext cx="412115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193800"/>
            <a:ext cx="412273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7" name="Rectangle 4"/>
          <p:cNvSpPr>
            <a:spLocks noGrp="1" noChangeArrowheads="1"/>
          </p:cNvSpPr>
          <p:nvPr>
            <p:ph type="sldNum" sz="quarter" idx="12"/>
          </p:nvPr>
        </p:nvSpPr>
        <p:spPr>
          <a:ln/>
        </p:spPr>
        <p:txBody>
          <a:bodyPr/>
          <a:lstStyle>
            <a:lvl1pPr>
              <a:defRPr/>
            </a:lvl1pPr>
          </a:lstStyle>
          <a:p>
            <a:pPr>
              <a:defRPr/>
            </a:pPr>
            <a:fld id="{0DC31F61-D2C0-405B-8830-31F2E047C94E}" type="slidenum">
              <a:rPr lang="en-US"/>
              <a:pPr>
                <a:defRPr/>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9" name="Rectangle 4"/>
          <p:cNvSpPr>
            <a:spLocks noGrp="1" noChangeArrowheads="1"/>
          </p:cNvSpPr>
          <p:nvPr>
            <p:ph type="sldNum" sz="quarter" idx="12"/>
          </p:nvPr>
        </p:nvSpPr>
        <p:spPr>
          <a:ln/>
        </p:spPr>
        <p:txBody>
          <a:bodyPr/>
          <a:lstStyle>
            <a:lvl1pPr>
              <a:defRPr/>
            </a:lvl1pPr>
          </a:lstStyle>
          <a:p>
            <a:pPr>
              <a:defRPr/>
            </a:pPr>
            <a:fld id="{8B521E3C-A122-4A71-8C5E-EE7ED4F04763}" type="slidenum">
              <a:rPr lang="en-US"/>
              <a:pPr>
                <a:defRPr/>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5" name="Rectangle 4"/>
          <p:cNvSpPr>
            <a:spLocks noGrp="1" noChangeArrowheads="1"/>
          </p:cNvSpPr>
          <p:nvPr>
            <p:ph type="sldNum" sz="quarter" idx="12"/>
          </p:nvPr>
        </p:nvSpPr>
        <p:spPr>
          <a:ln/>
        </p:spPr>
        <p:txBody>
          <a:bodyPr/>
          <a:lstStyle>
            <a:lvl1pPr>
              <a:defRPr/>
            </a:lvl1pPr>
          </a:lstStyle>
          <a:p>
            <a:pPr>
              <a:defRPr/>
            </a:pPr>
            <a:fld id="{4F21A572-CE01-47FE-AA12-26F7F9E2B0F4}"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ftr" sz="quarter" idx="11"/>
          </p:nvPr>
        </p:nvSpPr>
        <p:spPr>
          <a:xfrm>
            <a:off x="2133600" y="6248400"/>
            <a:ext cx="4267200" cy="457200"/>
          </a:xfrm>
          <a:ln/>
        </p:spPr>
        <p:txBody>
          <a:bodyPr anchor="ctr"/>
          <a:lstStyle>
            <a:lvl1pPr>
              <a:defRPr/>
            </a:lvl1pPr>
          </a:lstStyle>
          <a:p>
            <a:pPr>
              <a:defRPr/>
            </a:pPr>
            <a:r>
              <a:rPr lang="en-US" b="1" dirty="0" smtClean="0"/>
              <a:t>Federal On-Scene Coordinator Representative Training</a:t>
            </a:r>
          </a:p>
        </p:txBody>
      </p:sp>
      <p:sp>
        <p:nvSpPr>
          <p:cNvPr id="4" name="Rectangle 4"/>
          <p:cNvSpPr>
            <a:spLocks noGrp="1" noChangeArrowheads="1"/>
          </p:cNvSpPr>
          <p:nvPr>
            <p:ph type="sldNum" sz="quarter" idx="12"/>
          </p:nvPr>
        </p:nvSpPr>
        <p:spPr>
          <a:ln/>
        </p:spPr>
        <p:txBody>
          <a:bodyPr/>
          <a:lstStyle>
            <a:lvl1pPr>
              <a:defRPr/>
            </a:lvl1pPr>
          </a:lstStyle>
          <a:p>
            <a:pPr>
              <a:defRPr/>
            </a:pPr>
            <a:fld id="{29366D15-76B8-486C-B47C-E740C02389F2}"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7" name="Rectangle 4"/>
          <p:cNvSpPr>
            <a:spLocks noGrp="1" noChangeArrowheads="1"/>
          </p:cNvSpPr>
          <p:nvPr>
            <p:ph type="sldNum" sz="quarter" idx="12"/>
          </p:nvPr>
        </p:nvSpPr>
        <p:spPr>
          <a:ln/>
        </p:spPr>
        <p:txBody>
          <a:bodyPr/>
          <a:lstStyle>
            <a:lvl1pPr>
              <a:defRPr/>
            </a:lvl1pPr>
          </a:lstStyle>
          <a:p>
            <a:pPr>
              <a:defRPr/>
            </a:pPr>
            <a:fld id="{4583839E-A1BA-46DA-B763-B94DC5D6F50C}"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ftr" sz="quarter" idx="11"/>
          </p:nvPr>
        </p:nvSpPr>
        <p:spPr>
          <a:ln/>
        </p:spPr>
        <p:txBody>
          <a:bodyPr/>
          <a:lstStyle>
            <a:lvl1pPr>
              <a:defRPr/>
            </a:lvl1pPr>
          </a:lstStyle>
          <a:p>
            <a:pPr>
              <a:defRPr/>
            </a:pPr>
            <a:r>
              <a:rPr lang="en-US" b="1" dirty="0" smtClean="0"/>
              <a:t>Federal On-Scene Coordinator Representative Training</a:t>
            </a:r>
          </a:p>
        </p:txBody>
      </p:sp>
      <p:sp>
        <p:nvSpPr>
          <p:cNvPr id="7" name="Rectangle 4"/>
          <p:cNvSpPr>
            <a:spLocks noGrp="1" noChangeArrowheads="1"/>
          </p:cNvSpPr>
          <p:nvPr>
            <p:ph type="sldNum" sz="quarter" idx="12"/>
          </p:nvPr>
        </p:nvSpPr>
        <p:spPr>
          <a:ln/>
        </p:spPr>
        <p:txBody>
          <a:bodyPr/>
          <a:lstStyle>
            <a:lvl1pPr>
              <a:defRPr/>
            </a:lvl1pPr>
          </a:lstStyle>
          <a:p>
            <a:pPr>
              <a:defRPr/>
            </a:pPr>
            <a:fld id="{476ED2C4-3393-4772-8BE4-D7259AD44906}" type="slidenum">
              <a:rPr lang="en-US"/>
              <a:pPr>
                <a:defRPr/>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2209800" y="6248400"/>
            <a:ext cx="411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a:solidFill>
                  <a:schemeClr val="tx1"/>
                </a:solidFill>
                <a:latin typeface="Times New Roman" pitchFamily="18" charset="0"/>
                <a:cs typeface="+mn-cs"/>
              </a:defRPr>
            </a:lvl1pPr>
          </a:lstStyle>
          <a:p>
            <a:pPr>
              <a:defRPr/>
            </a:pPr>
            <a:r>
              <a:rPr lang="en-US" b="1" dirty="0" smtClean="0"/>
              <a:t>Federal On-Scene Coordinator Representative Training</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a:solidFill>
                  <a:schemeClr val="tx1"/>
                </a:solidFill>
                <a:latin typeface="Times New Roman" pitchFamily="18" charset="0"/>
                <a:cs typeface="+mn-cs"/>
              </a:defRPr>
            </a:lvl1pPr>
          </a:lstStyle>
          <a:p>
            <a:pPr>
              <a:defRPr/>
            </a:pPr>
            <a:fld id="{11C60050-9277-4594-BB13-86B6AB3E423A}" type="slidenum">
              <a:rPr lang="en-US"/>
              <a:pPr>
                <a:defRPr/>
              </a:pPr>
              <a:t>‹#›</a:t>
            </a:fld>
            <a:endParaRPr lang="en-US"/>
          </a:p>
        </p:txBody>
      </p:sp>
      <p:sp>
        <p:nvSpPr>
          <p:cNvPr id="1029" name="Rectangle 5"/>
          <p:cNvSpPr>
            <a:spLocks noGrp="1" noChangeArrowheads="1"/>
          </p:cNvSpPr>
          <p:nvPr>
            <p:ph type="title"/>
          </p:nvPr>
        </p:nvSpPr>
        <p:spPr bwMode="auto">
          <a:xfrm>
            <a:off x="247650" y="138113"/>
            <a:ext cx="8648700" cy="7302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4102" name="Rectangle 6"/>
          <p:cNvSpPr>
            <a:spLocks noGrp="1" noChangeArrowheads="1"/>
          </p:cNvSpPr>
          <p:nvPr>
            <p:ph type="body" idx="1"/>
          </p:nvPr>
        </p:nvSpPr>
        <p:spPr bwMode="auto">
          <a:xfrm>
            <a:off x="492125" y="1193800"/>
            <a:ext cx="8396288" cy="4749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Fifth Level</a:t>
            </a:r>
          </a:p>
        </p:txBody>
      </p:sp>
      <p:pic>
        <p:nvPicPr>
          <p:cNvPr id="4103" name="Picture 12" descr="DHS_GrayTypeLogo"/>
          <p:cNvPicPr>
            <a:picLocks noChangeAspect="1" noChangeArrowheads="1"/>
          </p:cNvPicPr>
          <p:nvPr userDrawn="1"/>
        </p:nvPicPr>
        <p:blipFill>
          <a:blip r:embed="rId12"/>
          <a:srcRect/>
          <a:stretch>
            <a:fillRect/>
          </a:stretch>
        </p:blipFill>
        <p:spPr bwMode="auto">
          <a:xfrm>
            <a:off x="79375" y="6311900"/>
            <a:ext cx="1520825" cy="442913"/>
          </a:xfrm>
          <a:prstGeom prst="rect">
            <a:avLst/>
          </a:prstGeom>
          <a:noFill/>
          <a:ln w="9525">
            <a:noFill/>
            <a:miter lim="800000"/>
            <a:headEnd/>
            <a:tailEnd/>
          </a:ln>
        </p:spPr>
      </p:pic>
      <p:pic>
        <p:nvPicPr>
          <p:cNvPr id="9" name="Picture 2081"/>
          <p:cNvPicPr>
            <a:picLocks noChangeAspect="1" noChangeArrowheads="1"/>
          </p:cNvPicPr>
          <p:nvPr userDrawn="1"/>
        </p:nvPicPr>
        <p:blipFill>
          <a:blip r:embed="rId13"/>
          <a:srcRect/>
          <a:stretch>
            <a:fillRect/>
          </a:stretch>
        </p:blipFill>
        <p:spPr bwMode="auto">
          <a:xfrm>
            <a:off x="8382000" y="6215063"/>
            <a:ext cx="609600" cy="514350"/>
          </a:xfrm>
          <a:prstGeom prst="rect">
            <a:avLst/>
          </a:prstGeom>
          <a:noFill/>
          <a:ln w="12700" cap="rnd" algn="ctr">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86" r:id="rId3"/>
    <p:sldLayoutId id="2147483677" r:id="rId4"/>
    <p:sldLayoutId id="2147483678" r:id="rId5"/>
    <p:sldLayoutId id="2147483679" r:id="rId6"/>
    <p:sldLayoutId id="2147483680" r:id="rId7"/>
    <p:sldLayoutId id="2147483681" r:id="rId8"/>
    <p:sldLayoutId id="2147483682" r:id="rId9"/>
    <p:sldLayoutId id="2147483685" r:id="rId10"/>
  </p:sldLayoutIdLst>
  <p:transition xmlns:p14="http://schemas.microsoft.com/office/powerpoint/2010/main"/>
  <p:hf hdr="0" dt="0"/>
  <p:txStyles>
    <p:titleStyle>
      <a:lvl1pPr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mj-lt"/>
          <a:ea typeface="+mj-ea"/>
          <a:cs typeface="+mj-cs"/>
        </a:defRPr>
      </a:lvl1pPr>
      <a:lvl2pPr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2pPr>
      <a:lvl3pPr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3pPr>
      <a:lvl4pPr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4pPr>
      <a:lvl5pPr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5pPr>
      <a:lvl6pPr marL="457200"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6pPr>
      <a:lvl7pPr marL="914400"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7pPr>
      <a:lvl8pPr marL="1371600"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8pPr>
      <a:lvl9pPr marL="1828800" algn="ctr" rtl="0" eaLnBrk="0" fontAlgn="base" hangingPunct="0">
        <a:spcBef>
          <a:spcPct val="0"/>
        </a:spcBef>
        <a:spcAft>
          <a:spcPct val="0"/>
        </a:spcAft>
        <a:defRPr sz="3600" b="1">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defRPr>
      </a:lvl9pPr>
    </p:titleStyle>
    <p:bodyStyle>
      <a:lvl1pPr marL="342900" indent="-342900" algn="l" rtl="0" eaLnBrk="0" fontAlgn="base" hangingPunct="0">
        <a:spcBef>
          <a:spcPct val="20000"/>
        </a:spcBef>
        <a:spcAft>
          <a:spcPct val="0"/>
        </a:spcAft>
        <a:buClr>
          <a:srgbClr xmlns:mc="http://schemas.openxmlformats.org/markup-compatibility/2006" xmlns:a14="http://schemas.microsoft.com/office/drawing/2010/main" val="000066" mc:Ignorable=""/>
        </a:buClr>
        <a:buChar char="•"/>
        <a:defRPr sz="2400" b="1">
          <a:solidFill>
            <a:srgbClr xmlns:mc="http://schemas.openxmlformats.org/markup-compatibility/2006" xmlns:a14="http://schemas.microsoft.com/office/drawing/2010/main" val="000066" mc:Ignorable=""/>
          </a:solidFill>
          <a:latin typeface="+mn-lt"/>
          <a:ea typeface="+mn-ea"/>
          <a:cs typeface="+mn-cs"/>
        </a:defRPr>
      </a:lvl1pPr>
      <a:lvl2pPr marL="742950" indent="-28575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Times New Roman" pitchFamily="18" charset="0"/>
        <a:buChar char="–"/>
        <a:defRPr sz="2000">
          <a:solidFill>
            <a:srgbClr xmlns:mc="http://schemas.openxmlformats.org/markup-compatibility/2006" xmlns:a14="http://schemas.microsoft.com/office/drawing/2010/main" val="000066" mc:Ignorable=""/>
          </a:solidFill>
          <a:latin typeface="+mn-lt"/>
        </a:defRPr>
      </a:lvl2pPr>
      <a:lvl3pPr marL="11430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65000"/>
        <a:buFont typeface="Wingdings" pitchFamily="2" charset="2"/>
        <a:buChar char="§"/>
        <a:defRPr>
          <a:solidFill>
            <a:srgbClr xmlns:mc="http://schemas.openxmlformats.org/markup-compatibility/2006" xmlns:a14="http://schemas.microsoft.com/office/drawing/2010/main" val="000066" mc:Ignorable=""/>
          </a:solidFill>
          <a:latin typeface="+mn-lt"/>
        </a:defRPr>
      </a:lvl3pPr>
      <a:lvl4pPr marL="16002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Char char="o"/>
        <a:defRPr sz="1400">
          <a:solidFill>
            <a:srgbClr xmlns:mc="http://schemas.openxmlformats.org/markup-compatibility/2006" xmlns:a14="http://schemas.microsoft.com/office/drawing/2010/main" val="000066" mc:Ignorable=""/>
          </a:solidFill>
          <a:latin typeface="+mn-lt"/>
        </a:defRPr>
      </a:lvl4pPr>
      <a:lvl5pPr marL="20574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Arial" pitchFamily="34" charset="0"/>
        <a:buChar char="→"/>
        <a:defRPr sz="1400">
          <a:solidFill>
            <a:srgbClr xmlns:mc="http://schemas.openxmlformats.org/markup-compatibility/2006" xmlns:a14="http://schemas.microsoft.com/office/drawing/2010/main" val="000066" mc:Ignorable=""/>
          </a:solidFill>
          <a:latin typeface="+mn-lt"/>
        </a:defRPr>
      </a:lvl5pPr>
      <a:lvl6pPr marL="25146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Arial" charset="0"/>
        <a:buChar char="→"/>
        <a:defRPr sz="1400">
          <a:solidFill>
            <a:srgbClr xmlns:mc="http://schemas.openxmlformats.org/markup-compatibility/2006" xmlns:a14="http://schemas.microsoft.com/office/drawing/2010/main" val="000066" mc:Ignorable=""/>
          </a:solidFill>
          <a:latin typeface="+mn-lt"/>
        </a:defRPr>
      </a:lvl6pPr>
      <a:lvl7pPr marL="29718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Arial" charset="0"/>
        <a:buChar char="→"/>
        <a:defRPr sz="1400">
          <a:solidFill>
            <a:srgbClr xmlns:mc="http://schemas.openxmlformats.org/markup-compatibility/2006" xmlns:a14="http://schemas.microsoft.com/office/drawing/2010/main" val="000066" mc:Ignorable=""/>
          </a:solidFill>
          <a:latin typeface="+mn-lt"/>
        </a:defRPr>
      </a:lvl7pPr>
      <a:lvl8pPr marL="34290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Arial" charset="0"/>
        <a:buChar char="→"/>
        <a:defRPr sz="1400">
          <a:solidFill>
            <a:srgbClr xmlns:mc="http://schemas.openxmlformats.org/markup-compatibility/2006" xmlns:a14="http://schemas.microsoft.com/office/drawing/2010/main" val="000066" mc:Ignorable=""/>
          </a:solidFill>
          <a:latin typeface="+mn-lt"/>
        </a:defRPr>
      </a:lvl8pPr>
      <a:lvl9pPr marL="3886200" indent="-228600" algn="l" rtl="0" eaLnBrk="0" fontAlgn="base" hangingPunct="0">
        <a:spcBef>
          <a:spcPct val="20000"/>
        </a:spcBef>
        <a:spcAft>
          <a:spcPct val="0"/>
        </a:spcAft>
        <a:buClr>
          <a:srgbClr xmlns:mc="http://schemas.openxmlformats.org/markup-compatibility/2006" xmlns:a14="http://schemas.microsoft.com/office/drawing/2010/main" val="000066" mc:Ignorable=""/>
        </a:buClr>
        <a:buSzPct val="100000"/>
        <a:buFont typeface="Arial" charset="0"/>
        <a:buChar char="→"/>
        <a:defRPr sz="1400">
          <a:solidFill>
            <a:srgbClr xmlns:mc="http://schemas.openxmlformats.org/markup-compatibility/2006" xmlns:a14="http://schemas.microsoft.com/office/drawing/2010/main" val="000066" mc:Ignorabl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1.png"/><Relationship Id="rId7" Type="http://schemas.openxmlformats.org/officeDocument/2006/relationships/diagramQuickStyle" Target="../diagrams/quickStyle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png"/><Relationship Id="rId9" Type="http://schemas.microsoft.com/office/2007/relationships/diagramDrawing" Target="../diagrams/drawing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notesSlide" Target="../notesSlides/notesSlide13.xml"/><Relationship Id="rId7" Type="http://schemas.openxmlformats.org/officeDocument/2006/relationships/diagramQuickStyle" Target="../diagrams/quickStyl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5.xml"/><Relationship Id="rId11" Type="http://schemas.openxmlformats.org/officeDocument/2006/relationships/image" Target="../media/image12.emf"/><Relationship Id="rId5" Type="http://schemas.openxmlformats.org/officeDocument/2006/relationships/diagramData" Target="../diagrams/data15.xml"/><Relationship Id="rId10" Type="http://schemas.openxmlformats.org/officeDocument/2006/relationships/oleObject" Target="../embeddings/Microsoft_Excel_97-2003_Worksheet1.xls"/><Relationship Id="rId4" Type="http://schemas.openxmlformats.org/officeDocument/2006/relationships/image" Target="../media/image2.png"/><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www.ci.san-luis-obispo.ca.us/economicdevelopment/images/wtp2.jpg" TargetMode="External"/><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image" Target="../media/image14.jpeg"/><Relationship Id="rId4" Type="http://schemas.openxmlformats.org/officeDocument/2006/relationships/diagramQuickStyle" Target="../diagrams/quickStyle20.xm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8.png"/><Relationship Id="rId7" Type="http://schemas.openxmlformats.org/officeDocument/2006/relationships/diagramColors" Target="../diagrams/colors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png"/><Relationship Id="rId7" Type="http://schemas.openxmlformats.org/officeDocument/2006/relationships/diagramColors" Target="../diagrams/colors2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png"/><Relationship Id="rId7" Type="http://schemas.openxmlformats.org/officeDocument/2006/relationships/diagramColors" Target="../diagrams/colors2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2.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2.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notesSlide" Target="../notesSlides/notesSlide28.xml"/><Relationship Id="rId7" Type="http://schemas.openxmlformats.org/officeDocument/2006/relationships/diagramColors" Target="../diagrams/colors35.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diagramQuickStyle" Target="../diagrams/quickStyle35.xml"/><Relationship Id="rId11" Type="http://schemas.openxmlformats.org/officeDocument/2006/relationships/image" Target="../media/image2.png"/><Relationship Id="rId5" Type="http://schemas.openxmlformats.org/officeDocument/2006/relationships/diagramLayout" Target="../diagrams/layout35.xml"/><Relationship Id="rId10" Type="http://schemas.openxmlformats.org/officeDocument/2006/relationships/image" Target="../media/image19.png"/><Relationship Id="rId4" Type="http://schemas.openxmlformats.org/officeDocument/2006/relationships/diagramData" Target="../diagrams/data35.xml"/><Relationship Id="rId9"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www.epa.gov/epaoswer/hazwaste/test/sw846.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2.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2.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2.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8.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2.png"/><Relationship Id="rId7" Type="http://schemas.openxmlformats.org/officeDocument/2006/relationships/diagramColors" Target="../diagrams/colors4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2.png"/><Relationship Id="rId7" Type="http://schemas.openxmlformats.org/officeDocument/2006/relationships/diagramColors" Target="../diagrams/colors4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65.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2.png"/><Relationship Id="rId7" Type="http://schemas.openxmlformats.org/officeDocument/2006/relationships/diagramColors" Target="../diagrams/colors4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7.xml.rels><?xml version="1.0" encoding="UTF-8" standalone="yes"?>
<Relationships xmlns="http://schemas.openxmlformats.org/package/2006/relationships"><Relationship Id="rId8" Type="http://schemas.openxmlformats.org/officeDocument/2006/relationships/hyperlink" Target="http://cameochemicals.noaa.gov/" TargetMode="External"/><Relationship Id="rId3" Type="http://schemas.openxmlformats.org/officeDocument/2006/relationships/hyperlink" Target="http://www.clu-in.net/" TargetMode="External"/><Relationship Id="rId7" Type="http://schemas.openxmlformats.org/officeDocument/2006/relationships/hyperlink" Target="http://www.ert.org/mainContent.asp?section=About&amp;subsection=Overview"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nrt.org/" TargetMode="External"/><Relationship Id="rId5" Type="http://schemas.openxmlformats.org/officeDocument/2006/relationships/hyperlink" Target="http://response.restoration.noaa.gov/index.php" TargetMode="External"/><Relationship Id="rId10" Type="http://schemas.openxmlformats.org/officeDocument/2006/relationships/hyperlink" Target="https://www.netionline.com/Default.asp" TargetMode="External"/><Relationship Id="rId4" Type="http://schemas.openxmlformats.org/officeDocument/2006/relationships/hyperlink" Target="http://www.trainex.org/" TargetMode="External"/><Relationship Id="rId9" Type="http://schemas.openxmlformats.org/officeDocument/2006/relationships/hyperlink" Target="http://epaosc.ne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172_a.jpg"/>
          <p:cNvPicPr>
            <a:picLocks noChangeAspect="1"/>
          </p:cNvPicPr>
          <p:nvPr/>
        </p:nvPicPr>
        <p:blipFill>
          <a:blip r:embed="rId2"/>
          <a:stretch>
            <a:fillRect/>
          </a:stretch>
        </p:blipFill>
        <p:spPr>
          <a:xfrm>
            <a:off x="0" y="3911600"/>
            <a:ext cx="4445000" cy="2946400"/>
          </a:xfrm>
          <a:prstGeom prst="rect">
            <a:avLst/>
          </a:prstGeom>
          <a:ln>
            <a:noFill/>
          </a:ln>
          <a:effectLst>
            <a:softEdge rad="112500"/>
          </a:effectLst>
        </p:spPr>
      </p:pic>
      <p:pic>
        <p:nvPicPr>
          <p:cNvPr id="12" name="Picture 11" descr="090305201_p045.jpg"/>
          <p:cNvPicPr>
            <a:picLocks noChangeAspect="1"/>
          </p:cNvPicPr>
          <p:nvPr/>
        </p:nvPicPr>
        <p:blipFill>
          <a:blip r:embed="rId3"/>
          <a:stretch>
            <a:fillRect/>
          </a:stretch>
        </p:blipFill>
        <p:spPr>
          <a:xfrm>
            <a:off x="4343400" y="3260635"/>
            <a:ext cx="4800600" cy="3597365"/>
          </a:xfrm>
          <a:prstGeom prst="rect">
            <a:avLst/>
          </a:prstGeom>
          <a:ln>
            <a:noFill/>
          </a:ln>
          <a:effectLst>
            <a:softEdge rad="112500"/>
          </a:effectLst>
        </p:spPr>
      </p:pic>
      <p:sp>
        <p:nvSpPr>
          <p:cNvPr id="5" name="Title 4"/>
          <p:cNvSpPr>
            <a:spLocks noGrp="1"/>
          </p:cNvSpPr>
          <p:nvPr>
            <p:ph type="title"/>
          </p:nvPr>
        </p:nvSpPr>
        <p:spPr/>
        <p:txBody>
          <a:bodyPr/>
          <a:lstStyle/>
          <a:p>
            <a:pPr>
              <a:defRPr/>
            </a:pPr>
            <a:r>
              <a:rPr lang="en-US" dirty="0" smtClean="0">
                <a:effectLst>
                  <a:glow rad="139700">
                    <a:schemeClr val="accent4">
                      <a:satMod val="175000"/>
                      <a:alpha val="40000"/>
                    </a:schemeClr>
                  </a:glow>
                  <a:outerShdw blurRad="38100" dist="38100" dir="2700000" algn="tl">
                    <a:srgbClr xmlns:mc="http://schemas.openxmlformats.org/markup-compatibility/2006" xmlns:a14="http://schemas.microsoft.com/office/drawing/2010/main" val="C0C0C0" mc:Ignorable=""/>
                  </a:outerShdw>
                </a:effectLst>
              </a:rPr>
              <a:t>Jurisdiction and authority review</a:t>
            </a:r>
            <a:endParaRPr lang="en-US" dirty="0">
              <a:effectLst>
                <a:glow rad="139700">
                  <a:schemeClr val="accent4">
                    <a:satMod val="175000"/>
                    <a:alpha val="40000"/>
                  </a:schemeClr>
                </a:glow>
                <a:outerShdw blurRad="38100" dist="38100" dir="2700000" algn="tl">
                  <a:srgbClr xmlns:mc="http://schemas.openxmlformats.org/markup-compatibility/2006" xmlns:a14="http://schemas.microsoft.com/office/drawing/2010/main" val="C0C0C0" mc:Ignorable=""/>
                </a:outerShdw>
              </a:effectLst>
            </a:endParaRPr>
          </a:p>
        </p:txBody>
      </p:sp>
      <p:pic>
        <p:nvPicPr>
          <p:cNvPr id="6149" name="Picture 2" descr="E:\McGraw-Hill Projects\LaGrega\graphics\chapter1\fig_0103.jpg"/>
          <p:cNvPicPr>
            <a:picLocks noChangeAspect="1" noChangeArrowheads="1"/>
          </p:cNvPicPr>
          <p:nvPr/>
        </p:nvPicPr>
        <p:blipFill>
          <a:blip r:embed="rId4"/>
          <a:srcRect/>
          <a:stretch>
            <a:fillRect/>
          </a:stretch>
        </p:blipFill>
        <p:spPr bwMode="auto">
          <a:xfrm>
            <a:off x="685800" y="762000"/>
            <a:ext cx="5760719" cy="3200400"/>
          </a:xfrm>
          <a:prstGeom prst="rect">
            <a:avLst/>
          </a:prstGeom>
          <a:ln>
            <a:noFill/>
          </a:ln>
          <a:effectLst>
            <a:softEdge rad="112500"/>
          </a:effectLst>
        </p:spPr>
      </p:pic>
      <p:pic>
        <p:nvPicPr>
          <p:cNvPr id="9" name="Picture 8" descr="PAO_0122.jpg"/>
          <p:cNvPicPr>
            <a:picLocks noChangeAspect="1"/>
          </p:cNvPicPr>
          <p:nvPr/>
        </p:nvPicPr>
        <p:blipFill>
          <a:blip r:embed="rId5" cstate="print"/>
          <a:stretch>
            <a:fillRect/>
          </a:stretch>
        </p:blipFill>
        <p:spPr>
          <a:xfrm>
            <a:off x="4191000" y="0"/>
            <a:ext cx="3429000" cy="2057400"/>
          </a:xfrm>
          <a:prstGeom prst="rect">
            <a:avLst/>
          </a:prstGeom>
          <a:ln>
            <a:noFill/>
          </a:ln>
          <a:effectLst>
            <a:softEdge rad="112500"/>
          </a:effectLst>
        </p:spPr>
      </p:pic>
      <p:pic>
        <p:nvPicPr>
          <p:cNvPr id="11" name="Picture 5" descr="Epichlorohydrin Tank Truck"/>
          <p:cNvPicPr>
            <a:picLocks noChangeAspect="1" noChangeArrowheads="1"/>
          </p:cNvPicPr>
          <p:nvPr/>
        </p:nvPicPr>
        <p:blipFill>
          <a:blip r:embed="rId6" cstate="print"/>
          <a:srcRect/>
          <a:stretch>
            <a:fillRect/>
          </a:stretch>
        </p:blipFill>
        <p:spPr>
          <a:xfrm>
            <a:off x="0" y="0"/>
            <a:ext cx="3065463" cy="2298700"/>
          </a:xfrm>
          <a:prstGeom prst="rect">
            <a:avLst/>
          </a:prstGeom>
          <a:ln>
            <a:noFill/>
          </a:ln>
          <a:effectLst>
            <a:softEdge rad="112500"/>
          </a:effectLst>
        </p:spPr>
      </p:pic>
      <p:sp>
        <p:nvSpPr>
          <p:cNvPr id="6147" name="Text Placeholder 5"/>
          <p:cNvSpPr>
            <a:spLocks noGrp="1"/>
          </p:cNvSpPr>
          <p:nvPr>
            <p:ph type="body" idx="1"/>
          </p:nvPr>
        </p:nvSpPr>
        <p:spPr>
          <a:xfrm>
            <a:off x="722312" y="2906713"/>
            <a:ext cx="7888287" cy="150018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rPr>
              <a:t>US Coast Guard Federal On-scene Coordinator Representative:</a:t>
            </a:r>
          </a:p>
        </p:txBody>
      </p:sp>
      <p:pic>
        <p:nvPicPr>
          <p:cNvPr id="10" name="Picture 9" descr="IMG_0451.JPG"/>
          <p:cNvPicPr>
            <a:picLocks noChangeAspect="1"/>
          </p:cNvPicPr>
          <p:nvPr/>
        </p:nvPicPr>
        <p:blipFill>
          <a:blip r:embed="rId7" cstate="print"/>
          <a:stretch>
            <a:fillRect/>
          </a:stretch>
        </p:blipFill>
        <p:spPr>
          <a:xfrm>
            <a:off x="6400800" y="1371600"/>
            <a:ext cx="2743200" cy="2057400"/>
          </a:xfrm>
          <a:prstGeom prst="rect">
            <a:avLst/>
          </a:prstGeom>
          <a:ln>
            <a:noFill/>
          </a:ln>
          <a:effectLst>
            <a:softEdge rad="112500"/>
          </a:effectLst>
        </p:spPr>
      </p:pic>
      <p:sp>
        <p:nvSpPr>
          <p:cNvPr id="19" name="Slide Number Placeholder 18"/>
          <p:cNvSpPr>
            <a:spLocks noGrp="1"/>
          </p:cNvSpPr>
          <p:nvPr>
            <p:ph type="sldNum" sz="quarter" idx="12"/>
          </p:nvPr>
        </p:nvSpPr>
        <p:spPr/>
        <p:txBody>
          <a:bodyPr/>
          <a:lstStyle/>
          <a:p>
            <a:pPr>
              <a:defRPr/>
            </a:pPr>
            <a:fld id="{C23CEBD1-5E6F-417F-A89B-FA5AC6124B85}"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Law Enforcement</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8" name="Slide Number Placeholder 7"/>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10</a:t>
            </a:fld>
            <a:endParaRPr lang="en-US"/>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Welfare Offense Doctrine</a:t>
            </a:r>
            <a:endParaRPr lang="en-US" dirty="0"/>
          </a:p>
        </p:txBody>
      </p:sp>
      <p:sp>
        <p:nvSpPr>
          <p:cNvPr id="3" name="Content Placeholder 2"/>
          <p:cNvSpPr>
            <a:spLocks noGrp="1"/>
          </p:cNvSpPr>
          <p:nvPr>
            <p:ph idx="1"/>
          </p:nvPr>
        </p:nvSpPr>
        <p:spPr>
          <a:xfrm>
            <a:off x="0" y="1193800"/>
            <a:ext cx="9144000" cy="4749800"/>
          </a:xfrm>
        </p:spPr>
        <p:txBody>
          <a:bodyPr>
            <a:normAutofit fontScale="92500"/>
          </a:bodyPr>
          <a:lstStyle/>
          <a:p>
            <a:pPr algn="ctr">
              <a:buNone/>
            </a:pPr>
            <a:r>
              <a:rPr lang="en-US" dirty="0" smtClean="0"/>
              <a:t>As it applies to Environmental Statutes:</a:t>
            </a:r>
          </a:p>
          <a:p>
            <a:pPr algn="ctr">
              <a:buNone/>
            </a:pPr>
            <a:endParaRPr lang="en-US" dirty="0" smtClean="0"/>
          </a:p>
          <a:p>
            <a:pPr indent="0" algn="ctr">
              <a:buNone/>
            </a:pPr>
            <a:r>
              <a:rPr lang="en-US" dirty="0" smtClean="0"/>
              <a:t>“Generally, a public welfare statute without a standard for culpability will require the government to only prove the defendant had the responsibility and had either the authority to prevent or the ability to remedy a violation; the government does not have to show that the individual had the intent to violate the law or even any knowledge of the violation.”</a:t>
            </a:r>
          </a:p>
          <a:p>
            <a:pPr indent="0" algn="ctr">
              <a:buNone/>
            </a:pPr>
            <a:endParaRPr lang="en-US" dirty="0" smtClean="0"/>
          </a:p>
          <a:p>
            <a:pPr indent="0" algn="ctr">
              <a:buNone/>
            </a:pPr>
            <a:r>
              <a:rPr lang="en-US" dirty="0" smtClean="0"/>
              <a:t>“As defined by the US Supreme Court, a public welfare statute is one that makes criminal an act that a reasonable person should know is subject to stringent public regulations and may seriously threaten the community’s health or safety”</a:t>
            </a:r>
          </a:p>
        </p:txBody>
      </p:sp>
      <p:pic>
        <p:nvPicPr>
          <p:cNvPr id="5" name="Picture 2081"/>
          <p:cNvPicPr>
            <a:picLocks noChangeAspect="1" noChangeArrowheads="1"/>
          </p:cNvPicPr>
          <p:nvPr/>
        </p:nvPicPr>
        <p:blipFill>
          <a:blip r:embed="rId2"/>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Welfare Offense Doctrine</a:t>
            </a:r>
            <a:endParaRPr lang="en-US" dirty="0"/>
          </a:p>
        </p:txBody>
      </p:sp>
      <p:sp>
        <p:nvSpPr>
          <p:cNvPr id="3" name="Content Placeholder 2"/>
          <p:cNvSpPr>
            <a:spLocks noGrp="1"/>
          </p:cNvSpPr>
          <p:nvPr>
            <p:ph idx="1"/>
          </p:nvPr>
        </p:nvSpPr>
        <p:spPr>
          <a:xfrm>
            <a:off x="304800" y="1066800"/>
            <a:ext cx="8396288" cy="4749800"/>
          </a:xfrm>
        </p:spPr>
        <p:txBody>
          <a:bodyPr/>
          <a:lstStyle/>
          <a:p>
            <a:pPr indent="0" algn="ctr">
              <a:buNone/>
            </a:pPr>
            <a:r>
              <a:rPr lang="en-US" dirty="0" smtClean="0"/>
              <a:t>Public welfare statutes impart strict liability standards, eliminating </a:t>
            </a:r>
            <a:r>
              <a:rPr lang="en-US" dirty="0" err="1" smtClean="0"/>
              <a:t>mens</a:t>
            </a:r>
            <a:r>
              <a:rPr lang="en-US" dirty="0" smtClean="0"/>
              <a:t> </a:t>
            </a:r>
            <a:r>
              <a:rPr lang="en-US" dirty="0" err="1" smtClean="0"/>
              <a:t>rea</a:t>
            </a:r>
            <a:r>
              <a:rPr lang="en-US" dirty="0" smtClean="0"/>
              <a:t> requirements even if the individual defendant had no knowledge of the violation or intent to violate the law. Courts have traditionally found that the risk of harm to the public by not holding a party accountable for a hazardous activity outweighs  the conventional requirement for criminal conduct-awareness of some wrongdoing. The rationale is the accused, if he does not cause the violation, usually is in a position to prevent it with no more care than society might reasonably expect and no more exertion that it might reasonably exact from one who assumed his responsibilities.</a:t>
            </a:r>
            <a:endParaRPr lang="en-US" dirty="0"/>
          </a:p>
        </p:txBody>
      </p:sp>
      <p:pic>
        <p:nvPicPr>
          <p:cNvPr id="5" name="Picture 2081"/>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Jurisdiction &amp; Authority</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7"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8" name="Slide Number Placeholder 7"/>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13</a:t>
            </a:fld>
            <a:endParaRPr lang="en-US"/>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Jurisdiction &amp; Authority</a:t>
            </a:r>
            <a:endParaRPr lang="en-US" dirty="0"/>
          </a:p>
        </p:txBody>
      </p:sp>
      <p:graphicFrame>
        <p:nvGraphicFramePr>
          <p:cNvPr id="8" name="Content Placeholder 7"/>
          <p:cNvGraphicFramePr>
            <a:graphicFrameLocks noGrp="1"/>
          </p:cNvGraphicFramePr>
          <p:nvPr>
            <p:ph sz="half" idx="1"/>
          </p:nvPr>
        </p:nvGraphicFramePr>
        <p:xfrm>
          <a:off x="492125" y="1193800"/>
          <a:ext cx="412115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nvPr>
        </p:nvGraphicFramePr>
        <p:xfrm>
          <a:off x="4765675" y="1193800"/>
          <a:ext cx="4122738" cy="474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4" name="Picture 2081"/>
          <p:cNvPicPr>
            <a:picLocks noChangeAspect="1" noChangeArrowheads="1"/>
          </p:cNvPicPr>
          <p:nvPr/>
        </p:nvPicPr>
        <p:blipFill>
          <a:blip r:embed="rId13"/>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2"/>
          </p:nvPr>
        </p:nvSpPr>
        <p:spPr/>
        <p:txBody>
          <a:bodyPr/>
          <a:lstStyle/>
          <a:p>
            <a:pPr>
              <a:defRPr/>
            </a:pPr>
            <a:fld id="{0DC31F61-D2C0-405B-8830-31F2E047C94E}" type="slidenum">
              <a:rPr lang="en-US" smtClean="0"/>
              <a:pPr>
                <a:defRPr/>
              </a:pPr>
              <a:t>14</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5" name="Text Box 2063"/>
          <p:cNvSpPr txBox="1">
            <a:spLocks noChangeArrowheads="1"/>
          </p:cNvSpPr>
          <p:nvPr/>
        </p:nvSpPr>
        <p:spPr bwMode="auto">
          <a:xfrm>
            <a:off x="1600200" y="4419600"/>
            <a:ext cx="6019800" cy="641350"/>
          </a:xfrm>
          <a:prstGeom prst="rect">
            <a:avLst/>
          </a:prstGeom>
          <a:noFill/>
          <a:ln w="12700" cap="rnd" algn="ctr">
            <a:noFill/>
            <a:miter lim="800000"/>
            <a:headEnd/>
            <a:tailEnd/>
          </a:ln>
          <a:effectLst/>
        </p:spPr>
        <p:txBody>
          <a:bodyPr>
            <a:spAutoFit/>
          </a:bodyPr>
          <a:lstStyle/>
          <a:p>
            <a:pPr algn="ctr" eaLnBrk="0" hangingPunct="0">
              <a:spcBef>
                <a:spcPct val="50000"/>
              </a:spcBef>
              <a:defRPr/>
            </a:pPr>
            <a:endParaRPr lang="en-US" sz="3600" b="1">
              <a:solidFill>
                <a:schemeClr val="bg1"/>
              </a:solidFill>
              <a:effectLst>
                <a:outerShdw blurRad="38100" dist="38100" dir="2700000" algn="tl">
                  <a:srgbClr xmlns:mc="http://schemas.openxmlformats.org/markup-compatibility/2006" xmlns:a14="http://schemas.microsoft.com/office/drawing/2010/main" val="C0C0C0" mc:Ignorable=""/>
                </a:outerShdw>
              </a:effectLst>
              <a:latin typeface="Arial" charset="0"/>
              <a:cs typeface="+mn-cs"/>
            </a:endParaRPr>
          </a:p>
        </p:txBody>
      </p:sp>
      <p:pic>
        <p:nvPicPr>
          <p:cNvPr id="9219" name="Picture 2072" descr="DHS_GrayTypeLogo"/>
          <p:cNvPicPr>
            <a:picLocks noChangeAspect="1" noChangeArrowheads="1"/>
          </p:cNvPicPr>
          <p:nvPr/>
        </p:nvPicPr>
        <p:blipFill>
          <a:blip r:embed="rId3"/>
          <a:srcRect/>
          <a:stretch>
            <a:fillRect/>
          </a:stretch>
        </p:blipFill>
        <p:spPr bwMode="auto">
          <a:xfrm>
            <a:off x="79375" y="6289675"/>
            <a:ext cx="1597025" cy="465138"/>
          </a:xfrm>
          <a:prstGeom prst="rect">
            <a:avLst/>
          </a:prstGeom>
          <a:noFill/>
          <a:ln w="9525">
            <a:noFill/>
            <a:miter lim="800000"/>
            <a:headEnd/>
            <a:tailEnd/>
          </a:ln>
        </p:spPr>
      </p:pic>
      <p:pic>
        <p:nvPicPr>
          <p:cNvPr id="9220" name="Picture 2081"/>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9" name="Content Placeholder 8"/>
          <p:cNvGraphicFramePr>
            <a:graphicFrameLocks noGrp="1"/>
          </p:cNvGraphicFramePr>
          <p:nvPr>
            <p:ph idx="1"/>
          </p:nvPr>
        </p:nvGraphicFramePr>
        <p:xfrm>
          <a:off x="492125" y="990600"/>
          <a:ext cx="8194675"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5799" name="Rectangle 2087"/>
          <p:cNvSpPr>
            <a:spLocks noChangeArrowheads="1"/>
          </p:cNvSpPr>
          <p:nvPr/>
        </p:nvSpPr>
        <p:spPr bwMode="auto">
          <a:xfrm>
            <a:off x="304800" y="152400"/>
            <a:ext cx="8648700" cy="730250"/>
          </a:xfrm>
          <a:prstGeom prst="rect">
            <a:avLst/>
          </a:prstGeom>
          <a:noFill/>
          <a:ln w="9525">
            <a:noFill/>
            <a:miter lim="800000"/>
            <a:headEnd/>
            <a:tailEnd/>
          </a:ln>
          <a:effectLst/>
        </p:spPr>
        <p:txBody>
          <a:bodyPr lIns="92075" tIns="46038" rIns="92075" bIns="46038" anchor="ctr"/>
          <a:lstStyle/>
          <a:p>
            <a:pPr algn="ctr" eaLnBrk="0" hangingPunct="0">
              <a:defRPr/>
            </a:pPr>
            <a:r>
              <a:rPr lang="en-US" sz="3600" b="1" dirty="0">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charset="0"/>
                <a:cs typeface="+mn-cs"/>
              </a:rPr>
              <a:t>Jurisdiction &amp; Authority</a:t>
            </a:r>
          </a:p>
        </p:txBody>
      </p:sp>
      <p:sp>
        <p:nvSpPr>
          <p:cNvPr id="8" name="Slide Number Placeholder 7"/>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15</a:t>
            </a:fld>
            <a:endParaRPr lang="en-US"/>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8" name="Rectangle 6"/>
          <p:cNvSpPr>
            <a:spLocks noGrp="1" noChangeArrowheads="1"/>
          </p:cNvSpPr>
          <p:nvPr>
            <p:ph type="title"/>
          </p:nvPr>
        </p:nvSpPr>
        <p:spPr/>
        <p:txBody>
          <a:bodyPr/>
          <a:lstStyle/>
          <a:p>
            <a:pPr>
              <a:defRPr/>
            </a:pPr>
            <a:r>
              <a:rPr lang="en-US" dirty="0"/>
              <a:t>Jurisdiction &amp; Authority</a:t>
            </a:r>
          </a:p>
        </p:txBody>
      </p:sp>
      <p:pic>
        <p:nvPicPr>
          <p:cNvPr id="10244" name="Picture 14"/>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16</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a:defRPr/>
            </a:pPr>
            <a:r>
              <a:rPr lang="en-US" sz="3200" dirty="0" smtClean="0"/>
              <a:t>Jurisdiction &amp; Authority</a:t>
            </a:r>
            <a:endParaRPr lang="en-US" sz="3200" dirty="0"/>
          </a:p>
        </p:txBody>
      </p:sp>
      <p:pic>
        <p:nvPicPr>
          <p:cNvPr id="11268"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17</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a:defRPr/>
            </a:pPr>
            <a:r>
              <a:rPr lang="en-US" dirty="0" smtClean="0"/>
              <a:t>Jurisdiction &amp; Authority</a:t>
            </a:r>
            <a:endParaRPr lang="en-US" dirty="0"/>
          </a:p>
        </p:txBody>
      </p:sp>
      <p:pic>
        <p:nvPicPr>
          <p:cNvPr id="1029" name="Picture 3"/>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8" name="Diagram 7"/>
          <p:cNvGraphicFramePr/>
          <p:nvPr/>
        </p:nvGraphicFramePr>
        <p:xfrm>
          <a:off x="304800" y="1143000"/>
          <a:ext cx="8396288"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26" name="Object 6"/>
          <p:cNvGraphicFramePr>
            <a:graphicFrameLocks noChangeAspect="1"/>
          </p:cNvGraphicFramePr>
          <p:nvPr/>
        </p:nvGraphicFramePr>
        <p:xfrm>
          <a:off x="1149350" y="4349750"/>
          <a:ext cx="6802438" cy="1843088"/>
        </p:xfrm>
        <a:graphic>
          <a:graphicData uri="http://schemas.openxmlformats.org/presentationml/2006/ole">
            <mc:AlternateContent xmlns:mc="http://schemas.openxmlformats.org/markup-compatibility/2006">
              <mc:Choice xmlns:v="urn:schemas-microsoft-com:vml" Requires="v">
                <p:oleObj spid="_x0000_s1029" name="Worksheet" r:id="rId10" imgW="2419249" imgH="657157" progId="Excel.Sheet.8">
                  <p:embed/>
                </p:oleObj>
              </mc:Choice>
              <mc:Fallback>
                <p:oleObj name="Worksheet" r:id="rId10" imgW="2419249" imgH="657157" progId="Excel.Sheet.8">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9350" y="4349750"/>
                        <a:ext cx="6802438"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18</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12292"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19</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graphicFrame>
        <p:nvGraphicFramePr>
          <p:cNvPr id="8" name="Content Placeholder 7"/>
          <p:cNvGraphicFramePr>
            <a:graphicFrameLocks noGrp="1"/>
          </p:cNvGraphicFramePr>
          <p:nvPr>
            <p:ph idx="1"/>
          </p:nvPr>
        </p:nvGraphicFramePr>
        <p:xfrm>
          <a:off x="381000" y="1193800"/>
          <a:ext cx="8507413"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graphicFrame>
        <p:nvGraphicFramePr>
          <p:cNvPr id="8" name="Diagram 7"/>
          <p:cNvGraphicFramePr/>
          <p:nvPr/>
        </p:nvGraphicFramePr>
        <p:xfrm>
          <a:off x="304800" y="1143000"/>
          <a:ext cx="839628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8"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20</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CWA/OPA-90</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1"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21</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536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5364"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5365"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5366" name="Rectangle 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5367" name="Rectangle 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6394" name="Rectangle 10"/>
          <p:cNvSpPr>
            <a:spLocks noGrp="1" noChangeArrowheads="1"/>
          </p:cNvSpPr>
          <p:nvPr>
            <p:ph type="title"/>
          </p:nvPr>
        </p:nvSpPr>
        <p:spPr/>
        <p:txBody>
          <a:bodyPr/>
          <a:lstStyle/>
          <a:p>
            <a:pPr>
              <a:defRPr/>
            </a:pPr>
            <a:r>
              <a:rPr lang="en-US" sz="3200" dirty="0" smtClean="0"/>
              <a:t>CWA/OPA-90</a:t>
            </a:r>
            <a:endParaRPr lang="en-US" sz="3200" dirty="0"/>
          </a:p>
        </p:txBody>
      </p:sp>
      <p:graphicFrame>
        <p:nvGraphicFramePr>
          <p:cNvPr id="14" name="Diagram 13"/>
          <p:cNvGraphicFramePr/>
          <p:nvPr/>
        </p:nvGraphicFramePr>
        <p:xfrm>
          <a:off x="609600" y="9906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71"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13" name="Slide Number Placeholder 12"/>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22</a:t>
            </a:fld>
            <a:endParaRPr lang="en-US"/>
          </a:p>
        </p:txBody>
      </p:sp>
      <p:sp>
        <p:nvSpPr>
          <p:cNvPr id="17" name="Footer Placeholder 16"/>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CWA/OPA-90</a:t>
            </a:r>
            <a:endParaRPr lang="en-US" dirty="0"/>
          </a:p>
        </p:txBody>
      </p:sp>
      <p:graphicFrame>
        <p:nvGraphicFramePr>
          <p:cNvPr id="10" name="Content Placeholder 9"/>
          <p:cNvGraphicFramePr>
            <a:graphicFrameLocks noGrp="1"/>
          </p:cNvGraphicFramePr>
          <p:nvPr>
            <p:ph idx="1"/>
          </p:nvPr>
        </p:nvGraphicFramePr>
        <p:xfrm>
          <a:off x="533400" y="990600"/>
          <a:ext cx="83058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pic>
        <p:nvPicPr>
          <p:cNvPr id="7" name="Picture 15" descr="http://www.ci.san-luis-obispo.ca.us/economicdevelopment/images/wtp2.jpg">
            <a:hlinkClick r:id="rId8"/>
          </p:cNvPr>
          <p:cNvPicPr>
            <a:picLocks noChangeAspect="1" noChangeArrowheads="1"/>
          </p:cNvPicPr>
          <p:nvPr/>
        </p:nvPicPr>
        <p:blipFill>
          <a:blip r:embed="rId9"/>
          <a:srcRect/>
          <a:stretch>
            <a:fillRect/>
          </a:stretch>
        </p:blipFill>
        <p:spPr bwMode="auto">
          <a:xfrm>
            <a:off x="4876800" y="3657600"/>
            <a:ext cx="3962400" cy="2438400"/>
          </a:xfrm>
          <a:prstGeom prst="rect">
            <a:avLst/>
          </a:prstGeom>
          <a:noFill/>
          <a:ln w="9525">
            <a:noFill/>
            <a:miter lim="800000"/>
            <a:headEnd/>
            <a:tailEnd/>
          </a:ln>
        </p:spPr>
      </p:pic>
      <p:pic>
        <p:nvPicPr>
          <p:cNvPr id="8" name="Picture 9" descr="Blue Plains AWTP"/>
          <p:cNvPicPr>
            <a:picLocks noChangeAspect="1" noChangeArrowheads="1"/>
          </p:cNvPicPr>
          <p:nvPr/>
        </p:nvPicPr>
        <p:blipFill>
          <a:blip r:embed="rId10"/>
          <a:srcRect/>
          <a:stretch>
            <a:fillRect/>
          </a:stretch>
        </p:blipFill>
        <p:spPr bwMode="auto">
          <a:xfrm>
            <a:off x="533400" y="3657600"/>
            <a:ext cx="3962400" cy="2463764"/>
          </a:xfrm>
          <a:prstGeom prst="rect">
            <a:avLst/>
          </a:prstGeom>
          <a:noFill/>
          <a:ln w="9525">
            <a:noFill/>
            <a:miter lim="800000"/>
            <a:headEnd/>
            <a:tailEnd/>
          </a:ln>
        </p:spPr>
      </p:pic>
      <p:sp>
        <p:nvSpPr>
          <p:cNvPr id="9" name="Slide Number Placeholder 8"/>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23</a:t>
            </a:fld>
            <a:endParaRPr lang="en-US"/>
          </a:p>
        </p:txBody>
      </p:sp>
      <p:sp>
        <p:nvSpPr>
          <p:cNvPr id="13" name="Footer Placeholder 12"/>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defRPr/>
            </a:pPr>
            <a:r>
              <a:rPr lang="en-US" dirty="0" smtClean="0"/>
              <a:t>CWA/OPA-90</a:t>
            </a:r>
            <a:endParaRPr lang="en-US" dirty="0"/>
          </a:p>
        </p:txBody>
      </p:sp>
      <p:graphicFrame>
        <p:nvGraphicFramePr>
          <p:cNvPr id="8" name="Diagram 7"/>
          <p:cNvGraphicFramePr/>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3" name="Picture 3"/>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24</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p:cNvGrpSpPr>
            <a:grpSpLocks/>
          </p:cNvGrpSpPr>
          <p:nvPr/>
        </p:nvGrpSpPr>
        <p:grpSpPr bwMode="auto">
          <a:xfrm>
            <a:off x="0" y="0"/>
            <a:ext cx="9448800" cy="5943600"/>
            <a:chOff x="720" y="240"/>
            <a:chExt cx="4464" cy="3871"/>
          </a:xfrm>
        </p:grpSpPr>
        <p:graphicFrame>
          <p:nvGraphicFramePr>
            <p:cNvPr id="2050" name="Object 2"/>
            <p:cNvGraphicFramePr>
              <a:graphicFrameLocks noChangeAspect="1"/>
            </p:cNvGraphicFramePr>
            <p:nvPr/>
          </p:nvGraphicFramePr>
          <p:xfrm>
            <a:off x="720" y="240"/>
            <a:ext cx="4368" cy="3871"/>
          </p:xfrm>
          <a:graphic>
            <a:graphicData uri="http://schemas.openxmlformats.org/presentationml/2006/ole">
              <mc:AlternateContent xmlns:mc="http://schemas.openxmlformats.org/markup-compatibility/2006">
                <mc:Choice xmlns:v="urn:schemas-microsoft-com:vml" Requires="v">
                  <p:oleObj spid="_x0000_s2053" name="Image" r:id="rId4" imgW="5591246" imgH="4955877" progId="">
                    <p:embed/>
                  </p:oleObj>
                </mc:Choice>
                <mc:Fallback>
                  <p:oleObj name="Image" r:id="rId4" imgW="5591246" imgH="495587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240"/>
                          <a:ext cx="4368" cy="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68" name="Text Box 4"/>
            <p:cNvSpPr txBox="1">
              <a:spLocks noChangeArrowheads="1"/>
            </p:cNvSpPr>
            <p:nvPr/>
          </p:nvSpPr>
          <p:spPr bwMode="auto">
            <a:xfrm>
              <a:off x="768" y="2064"/>
              <a:ext cx="720" cy="363"/>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Wastewater</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Treatment</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Plant</a:t>
              </a:r>
            </a:p>
          </p:txBody>
        </p:sp>
        <p:sp>
          <p:nvSpPr>
            <p:cNvPr id="190469" name="Text Box 5"/>
            <p:cNvSpPr txBox="1">
              <a:spLocks noChangeArrowheads="1"/>
            </p:cNvSpPr>
            <p:nvPr/>
          </p:nvSpPr>
          <p:spPr bwMode="auto">
            <a:xfrm>
              <a:off x="4560" y="2112"/>
              <a:ext cx="624" cy="347"/>
            </a:xfrm>
            <a:prstGeom prst="rect">
              <a:avLst/>
            </a:prstGeom>
            <a:noFill/>
            <a:ln w="12700">
              <a:noFill/>
              <a:miter lim="800000"/>
              <a:headEnd type="none" w="sm" len="sm"/>
              <a:tailEnd type="none" w="sm" len="sm"/>
            </a:ln>
            <a:effectLst/>
          </p:spPr>
          <p:txBody>
            <a:bodyPr>
              <a:spAutoFit/>
            </a:bodyPr>
            <a:lstStyle/>
            <a:p>
              <a:pPr>
                <a:lnSpc>
                  <a:spcPct val="5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Storm</a:t>
              </a:r>
            </a:p>
            <a:p>
              <a:pPr>
                <a:lnSpc>
                  <a:spcPct val="5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Water</a:t>
              </a:r>
            </a:p>
            <a:p>
              <a:pPr>
                <a:lnSpc>
                  <a:spcPct val="5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Discharge</a:t>
              </a:r>
            </a:p>
          </p:txBody>
        </p:sp>
        <p:sp>
          <p:nvSpPr>
            <p:cNvPr id="190470" name="Text Box 6"/>
            <p:cNvSpPr txBox="1">
              <a:spLocks noChangeArrowheads="1"/>
            </p:cNvSpPr>
            <p:nvPr/>
          </p:nvSpPr>
          <p:spPr bwMode="auto">
            <a:xfrm>
              <a:off x="3696" y="2592"/>
              <a:ext cx="624" cy="242"/>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Untreated</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Bypass</a:t>
              </a:r>
            </a:p>
          </p:txBody>
        </p:sp>
        <p:sp>
          <p:nvSpPr>
            <p:cNvPr id="190471" name="Text Box 7"/>
            <p:cNvSpPr txBox="1">
              <a:spLocks noChangeArrowheads="1"/>
            </p:cNvSpPr>
            <p:nvPr/>
          </p:nvSpPr>
          <p:spPr bwMode="auto">
            <a:xfrm>
              <a:off x="2832" y="2976"/>
              <a:ext cx="480" cy="242"/>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Treated</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Effluent</a:t>
              </a:r>
            </a:p>
          </p:txBody>
        </p:sp>
        <p:sp>
          <p:nvSpPr>
            <p:cNvPr id="190472" name="Text Box 8"/>
            <p:cNvSpPr txBox="1">
              <a:spLocks noChangeArrowheads="1"/>
            </p:cNvSpPr>
            <p:nvPr/>
          </p:nvSpPr>
          <p:spPr bwMode="auto">
            <a:xfrm>
              <a:off x="1056" y="1344"/>
              <a:ext cx="576" cy="242"/>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Industrial</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Waste</a:t>
              </a:r>
            </a:p>
          </p:txBody>
        </p:sp>
        <p:sp>
          <p:nvSpPr>
            <p:cNvPr id="190473" name="Text Box 9"/>
            <p:cNvSpPr txBox="1">
              <a:spLocks noChangeArrowheads="1"/>
            </p:cNvSpPr>
            <p:nvPr/>
          </p:nvSpPr>
          <p:spPr bwMode="auto">
            <a:xfrm rot="1564310">
              <a:off x="1872" y="1680"/>
              <a:ext cx="672" cy="173"/>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Street Drain</a:t>
              </a:r>
            </a:p>
          </p:txBody>
        </p:sp>
        <p:sp>
          <p:nvSpPr>
            <p:cNvPr id="190474" name="Text Box 10"/>
            <p:cNvSpPr txBox="1">
              <a:spLocks noChangeArrowheads="1"/>
            </p:cNvSpPr>
            <p:nvPr/>
          </p:nvSpPr>
          <p:spPr bwMode="auto">
            <a:xfrm rot="790231">
              <a:off x="3552" y="1536"/>
              <a:ext cx="672" cy="173"/>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Street Drain</a:t>
              </a:r>
            </a:p>
          </p:txBody>
        </p:sp>
        <p:sp>
          <p:nvSpPr>
            <p:cNvPr id="190475" name="Text Box 11"/>
            <p:cNvSpPr txBox="1">
              <a:spLocks noChangeArrowheads="1"/>
            </p:cNvSpPr>
            <p:nvPr/>
          </p:nvSpPr>
          <p:spPr bwMode="auto">
            <a:xfrm>
              <a:off x="2544" y="672"/>
              <a:ext cx="576" cy="242"/>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Industrial</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Waste</a:t>
              </a:r>
            </a:p>
          </p:txBody>
        </p:sp>
        <p:sp>
          <p:nvSpPr>
            <p:cNvPr id="2063" name="Line 12"/>
            <p:cNvSpPr>
              <a:spLocks noChangeShapeType="1"/>
            </p:cNvSpPr>
            <p:nvPr/>
          </p:nvSpPr>
          <p:spPr bwMode="auto">
            <a:xfrm>
              <a:off x="1728" y="1488"/>
              <a:ext cx="240" cy="192"/>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sp>
          <p:nvSpPr>
            <p:cNvPr id="2064" name="Line 13"/>
            <p:cNvSpPr>
              <a:spLocks noChangeShapeType="1"/>
            </p:cNvSpPr>
            <p:nvPr/>
          </p:nvSpPr>
          <p:spPr bwMode="auto">
            <a:xfrm flipV="1">
              <a:off x="2256" y="1680"/>
              <a:ext cx="192" cy="48"/>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sp>
          <p:nvSpPr>
            <p:cNvPr id="2065" name="Line 14"/>
            <p:cNvSpPr>
              <a:spLocks noChangeShapeType="1"/>
            </p:cNvSpPr>
            <p:nvPr/>
          </p:nvSpPr>
          <p:spPr bwMode="auto">
            <a:xfrm flipH="1">
              <a:off x="3744" y="1104"/>
              <a:ext cx="288" cy="432"/>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sp>
          <p:nvSpPr>
            <p:cNvPr id="2066" name="Line 15"/>
            <p:cNvSpPr>
              <a:spLocks noChangeShapeType="1"/>
            </p:cNvSpPr>
            <p:nvPr/>
          </p:nvSpPr>
          <p:spPr bwMode="auto">
            <a:xfrm>
              <a:off x="3504" y="1392"/>
              <a:ext cx="96" cy="144"/>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sp>
          <p:nvSpPr>
            <p:cNvPr id="190480" name="Line 16"/>
            <p:cNvSpPr>
              <a:spLocks noChangeShapeType="1"/>
            </p:cNvSpPr>
            <p:nvPr/>
          </p:nvSpPr>
          <p:spPr bwMode="auto">
            <a:xfrm>
              <a:off x="2352" y="2784"/>
              <a:ext cx="240" cy="191"/>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a:effectLst>
              <a:outerShdw dist="77251" dir="11367739" algn="ctr" rotWithShape="0">
                <a:schemeClr val="bg2"/>
              </a:outerShdw>
            </a:effectLst>
          </p:spPr>
          <p:txBody>
            <a:bodyPr wrap="none" anchor="ctr"/>
            <a:lstStyle/>
            <a:p>
              <a:pPr>
                <a:defRPr/>
              </a:pPr>
              <a:endParaRPr lang="en-US"/>
            </a:p>
          </p:txBody>
        </p:sp>
        <p:sp>
          <p:nvSpPr>
            <p:cNvPr id="190481" name="Line 17"/>
            <p:cNvSpPr>
              <a:spLocks noChangeShapeType="1"/>
            </p:cNvSpPr>
            <p:nvPr/>
          </p:nvSpPr>
          <p:spPr bwMode="auto">
            <a:xfrm>
              <a:off x="4032" y="1920"/>
              <a:ext cx="336" cy="144"/>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a:effectLst>
              <a:outerShdw dist="77251" dir="10232261" algn="ctr" rotWithShape="0">
                <a:schemeClr val="bg2"/>
              </a:outerShdw>
            </a:effectLst>
          </p:spPr>
          <p:txBody>
            <a:bodyPr wrap="none" anchor="ctr"/>
            <a:lstStyle/>
            <a:p>
              <a:pPr>
                <a:defRPr/>
              </a:pPr>
              <a:endParaRPr lang="en-US"/>
            </a:p>
          </p:txBody>
        </p:sp>
        <p:sp>
          <p:nvSpPr>
            <p:cNvPr id="190482" name="Line 18"/>
            <p:cNvSpPr>
              <a:spLocks noChangeShapeType="1"/>
            </p:cNvSpPr>
            <p:nvPr/>
          </p:nvSpPr>
          <p:spPr bwMode="auto">
            <a:xfrm>
              <a:off x="3168" y="1536"/>
              <a:ext cx="336" cy="144"/>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a:effectLst>
              <a:outerShdw dist="107763" dir="2700000" algn="ctr" rotWithShape="0">
                <a:schemeClr val="bg2"/>
              </a:outerShdw>
            </a:effectLst>
          </p:spPr>
          <p:txBody>
            <a:bodyPr wrap="none" anchor="ctr"/>
            <a:lstStyle/>
            <a:p>
              <a:pPr>
                <a:defRPr/>
              </a:pPr>
              <a:endParaRPr lang="en-US"/>
            </a:p>
          </p:txBody>
        </p:sp>
        <p:sp>
          <p:nvSpPr>
            <p:cNvPr id="2070" name="Line 19"/>
            <p:cNvSpPr>
              <a:spLocks noChangeShapeType="1"/>
            </p:cNvSpPr>
            <p:nvPr/>
          </p:nvSpPr>
          <p:spPr bwMode="auto">
            <a:xfrm>
              <a:off x="2976" y="768"/>
              <a:ext cx="288" cy="192"/>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sp>
          <p:nvSpPr>
            <p:cNvPr id="190484" name="Text Box 20"/>
            <p:cNvSpPr txBox="1">
              <a:spLocks noChangeArrowheads="1"/>
            </p:cNvSpPr>
            <p:nvPr/>
          </p:nvSpPr>
          <p:spPr bwMode="auto">
            <a:xfrm>
              <a:off x="2160" y="960"/>
              <a:ext cx="576" cy="242"/>
            </a:xfrm>
            <a:prstGeom prst="rect">
              <a:avLst/>
            </a:prstGeom>
            <a:noFill/>
            <a:ln w="12700">
              <a:noFill/>
              <a:miter lim="800000"/>
              <a:headEnd type="none" w="sm" len="sm"/>
              <a:tailEnd type="none" w="sm" len="sm"/>
            </a:ln>
            <a:effectLst/>
          </p:spPr>
          <p:txBody>
            <a:bodyPr>
              <a:spAutoFit/>
            </a:bodyPr>
            <a:lstStyle/>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Municipal</a:t>
              </a:r>
            </a:p>
            <a:p>
              <a:pPr>
                <a:lnSpc>
                  <a:spcPct val="55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Waste</a:t>
              </a:r>
            </a:p>
          </p:txBody>
        </p:sp>
        <p:sp>
          <p:nvSpPr>
            <p:cNvPr id="2072" name="Line 21"/>
            <p:cNvSpPr>
              <a:spLocks noChangeShapeType="1"/>
            </p:cNvSpPr>
            <p:nvPr/>
          </p:nvSpPr>
          <p:spPr bwMode="auto">
            <a:xfrm>
              <a:off x="2544" y="1104"/>
              <a:ext cx="96" cy="48"/>
            </a:xfrm>
            <a:prstGeom prst="line">
              <a:avLst/>
            </a:prstGeom>
            <a:noFill/>
            <a:ln w="38100">
              <a:noFill/>
              <a:round/>
              <a:headEnd type="none" w="sm" len="sm"/>
              <a:tailEnd type="none" w="sm" len="sm"/>
            </a:ln>
          </p:spPr>
          <p:txBody>
            <a:bodyPr wrap="none" anchor="ctr"/>
            <a:lstStyle/>
            <a:p>
              <a:endParaRPr lang="en-US"/>
            </a:p>
          </p:txBody>
        </p:sp>
        <p:sp>
          <p:nvSpPr>
            <p:cNvPr id="190486" name="Text Box 22"/>
            <p:cNvSpPr txBox="1">
              <a:spLocks noChangeArrowheads="1"/>
            </p:cNvSpPr>
            <p:nvPr/>
          </p:nvSpPr>
          <p:spPr bwMode="auto">
            <a:xfrm>
              <a:off x="1152" y="3627"/>
              <a:ext cx="1488" cy="449"/>
            </a:xfrm>
            <a:prstGeom prst="rect">
              <a:avLst/>
            </a:prstGeom>
            <a:noFill/>
            <a:ln w="12700">
              <a:noFill/>
              <a:miter lim="800000"/>
              <a:headEnd type="none" w="sm" len="sm"/>
              <a:tailEnd type="none" w="sm" len="sm"/>
            </a:ln>
            <a:effectLst/>
          </p:spPr>
          <p:txBody>
            <a:bodyPr>
              <a:spAutoFit/>
            </a:bodyPr>
            <a:lstStyle/>
            <a:p>
              <a:pPr>
                <a:lnSpc>
                  <a:spcPct val="8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Separate Storm Sewer</a:t>
              </a:r>
            </a:p>
            <a:p>
              <a:pPr>
                <a:lnSpc>
                  <a:spcPct val="8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Sanitary Sewer</a:t>
              </a:r>
            </a:p>
            <a:p>
              <a:pPr>
                <a:lnSpc>
                  <a:spcPct val="80000"/>
                </a:lnSpc>
                <a:spcBef>
                  <a:spcPct val="50000"/>
                </a:spcBef>
                <a:defRPr/>
              </a:pPr>
              <a:r>
                <a:rPr lang="en-US" sz="1200">
                  <a:solidFill>
                    <a:schemeClr val="accent2"/>
                  </a:solidFill>
                  <a:effectLst>
                    <a:outerShdw blurRad="38100" dist="38100" dir="2700000" algn="tl">
                      <a:srgbClr xmlns:mc="http://schemas.openxmlformats.org/markup-compatibility/2006" xmlns:a14="http://schemas.microsoft.com/office/drawing/2010/main" val="C0C0C0" mc:Ignorable=""/>
                    </a:outerShdw>
                  </a:effectLst>
                </a:rPr>
                <a:t>Combined Sewer</a:t>
              </a:r>
            </a:p>
          </p:txBody>
        </p:sp>
        <p:sp>
          <p:nvSpPr>
            <p:cNvPr id="2074" name="Line 23"/>
            <p:cNvSpPr>
              <a:spLocks noChangeShapeType="1"/>
            </p:cNvSpPr>
            <p:nvPr/>
          </p:nvSpPr>
          <p:spPr bwMode="auto">
            <a:xfrm>
              <a:off x="3600" y="1296"/>
              <a:ext cx="144" cy="96"/>
            </a:xfrm>
            <a:prstGeom prst="line">
              <a:avLst/>
            </a:prstGeom>
            <a:noFill/>
            <a:ln w="57150">
              <a:noFill/>
              <a:round/>
              <a:headEnd type="none" w="sm" len="sm"/>
              <a:tailEnd type="triangle" w="sm" len="sm"/>
            </a:ln>
          </p:spPr>
          <p:txBody>
            <a:bodyPr wrap="none" anchor="ctr"/>
            <a:lstStyle/>
            <a:p>
              <a:endParaRPr lang="en-US"/>
            </a:p>
          </p:txBody>
        </p:sp>
        <p:sp>
          <p:nvSpPr>
            <p:cNvPr id="2075" name="Line 24"/>
            <p:cNvSpPr>
              <a:spLocks noChangeShapeType="1"/>
            </p:cNvSpPr>
            <p:nvPr/>
          </p:nvSpPr>
          <p:spPr bwMode="auto">
            <a:xfrm>
              <a:off x="4176" y="1536"/>
              <a:ext cx="240" cy="96"/>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p:spPr>
          <p:txBody>
            <a:bodyPr wrap="none" anchor="ctr"/>
            <a:lstStyle/>
            <a:p>
              <a:endParaRPr lang="en-US"/>
            </a:p>
          </p:txBody>
        </p:sp>
        <p:sp>
          <p:nvSpPr>
            <p:cNvPr id="2076" name="Line 25"/>
            <p:cNvSpPr>
              <a:spLocks noChangeShapeType="1"/>
            </p:cNvSpPr>
            <p:nvPr/>
          </p:nvSpPr>
          <p:spPr bwMode="auto">
            <a:xfrm flipH="1">
              <a:off x="4320" y="1632"/>
              <a:ext cx="240" cy="96"/>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p:spPr>
          <p:txBody>
            <a:bodyPr wrap="none" anchor="ctr"/>
            <a:lstStyle/>
            <a:p>
              <a:endParaRPr lang="en-US"/>
            </a:p>
          </p:txBody>
        </p:sp>
        <p:sp>
          <p:nvSpPr>
            <p:cNvPr id="2077" name="Line 26"/>
            <p:cNvSpPr>
              <a:spLocks noChangeShapeType="1"/>
            </p:cNvSpPr>
            <p:nvPr/>
          </p:nvSpPr>
          <p:spPr bwMode="auto">
            <a:xfrm flipH="1">
              <a:off x="3456" y="2016"/>
              <a:ext cx="288" cy="96"/>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p:spPr>
          <p:txBody>
            <a:bodyPr wrap="none" anchor="ctr"/>
            <a:lstStyle/>
            <a:p>
              <a:endParaRPr lang="en-US"/>
            </a:p>
          </p:txBody>
        </p:sp>
        <p:sp>
          <p:nvSpPr>
            <p:cNvPr id="2078" name="Line 27"/>
            <p:cNvSpPr>
              <a:spLocks noChangeShapeType="1"/>
            </p:cNvSpPr>
            <p:nvPr/>
          </p:nvSpPr>
          <p:spPr bwMode="auto">
            <a:xfrm>
              <a:off x="2448" y="1488"/>
              <a:ext cx="288" cy="288"/>
            </a:xfrm>
            <a:prstGeom prst="line">
              <a:avLst/>
            </a:prstGeom>
            <a:noFill/>
            <a:ln w="38100">
              <a:solidFill>
                <a:srgbClr xmlns:mc="http://schemas.openxmlformats.org/markup-compatibility/2006" xmlns:a14="http://schemas.microsoft.com/office/drawing/2010/main" val="FFCC00" mc:Ignorable=""/>
              </a:solidFill>
              <a:round/>
              <a:headEnd type="none" w="sm" len="sm"/>
              <a:tailEnd type="triangle" w="sm" len="sm"/>
            </a:ln>
          </p:spPr>
          <p:txBody>
            <a:bodyPr wrap="none" anchor="ctr"/>
            <a:lstStyle/>
            <a:p>
              <a:endParaRPr lang="en-US"/>
            </a:p>
          </p:txBody>
        </p:sp>
        <p:sp>
          <p:nvSpPr>
            <p:cNvPr id="2079" name="Line 28"/>
            <p:cNvSpPr>
              <a:spLocks noChangeShapeType="1"/>
            </p:cNvSpPr>
            <p:nvPr/>
          </p:nvSpPr>
          <p:spPr bwMode="auto">
            <a:xfrm>
              <a:off x="3072" y="2256"/>
              <a:ext cx="432" cy="240"/>
            </a:xfrm>
            <a:prstGeom prst="line">
              <a:avLst/>
            </a:prstGeom>
            <a:noFill/>
            <a:ln w="38100">
              <a:solidFill>
                <a:srgbClr xmlns:mc="http://schemas.openxmlformats.org/markup-compatibility/2006" xmlns:a14="http://schemas.microsoft.com/office/drawing/2010/main" val="FFCC00" mc:Ignorable=""/>
              </a:solidFill>
              <a:round/>
              <a:headEnd type="none" w="sm" len="sm"/>
              <a:tailEnd type="triangle" w="sm" len="sm"/>
            </a:ln>
          </p:spPr>
          <p:txBody>
            <a:bodyPr wrap="none" anchor="ctr"/>
            <a:lstStyle/>
            <a:p>
              <a:endParaRPr lang="en-US"/>
            </a:p>
          </p:txBody>
        </p:sp>
        <p:sp>
          <p:nvSpPr>
            <p:cNvPr id="2080" name="Line 29"/>
            <p:cNvSpPr>
              <a:spLocks noChangeShapeType="1"/>
            </p:cNvSpPr>
            <p:nvPr/>
          </p:nvSpPr>
          <p:spPr bwMode="auto">
            <a:xfrm flipH="1">
              <a:off x="2544" y="2160"/>
              <a:ext cx="432" cy="240"/>
            </a:xfrm>
            <a:prstGeom prst="line">
              <a:avLst/>
            </a:prstGeom>
            <a:noFill/>
            <a:ln w="38100">
              <a:solidFill>
                <a:srgbClr xmlns:mc="http://schemas.openxmlformats.org/markup-compatibility/2006" xmlns:a14="http://schemas.microsoft.com/office/drawing/2010/main" val="FFCC00" mc:Ignorable=""/>
              </a:solidFill>
              <a:round/>
              <a:headEnd type="none" w="sm" len="sm"/>
              <a:tailEnd type="triangle" w="sm" len="sm"/>
            </a:ln>
          </p:spPr>
          <p:txBody>
            <a:bodyPr wrap="none" anchor="ctr"/>
            <a:lstStyle/>
            <a:p>
              <a:endParaRPr lang="en-US"/>
            </a:p>
          </p:txBody>
        </p:sp>
        <p:sp>
          <p:nvSpPr>
            <p:cNvPr id="190494" name="Line 30"/>
            <p:cNvSpPr>
              <a:spLocks noChangeShapeType="1"/>
            </p:cNvSpPr>
            <p:nvPr/>
          </p:nvSpPr>
          <p:spPr bwMode="auto">
            <a:xfrm flipH="1">
              <a:off x="2592" y="2303"/>
              <a:ext cx="384" cy="192"/>
            </a:xfrm>
            <a:prstGeom prst="line">
              <a:avLst/>
            </a:prstGeom>
            <a:noFill/>
            <a:ln w="57150">
              <a:solidFill>
                <a:srgbClr xmlns:mc="http://schemas.openxmlformats.org/markup-compatibility/2006" xmlns:a14="http://schemas.microsoft.com/office/drawing/2010/main" val="CF0E30" mc:Ignorable=""/>
              </a:solidFill>
              <a:round/>
              <a:headEnd type="none" w="sm" len="sm"/>
              <a:tailEnd type="triangle" w="sm" len="sm"/>
            </a:ln>
            <a:effectLst>
              <a:outerShdw dist="76200" algn="ctr" rotWithShape="0">
                <a:schemeClr val="bg2"/>
              </a:outerShdw>
            </a:effectLst>
          </p:spPr>
          <p:txBody>
            <a:bodyPr wrap="none" anchor="ctr"/>
            <a:lstStyle/>
            <a:p>
              <a:pPr>
                <a:defRPr/>
              </a:pPr>
              <a:endParaRPr lang="en-US"/>
            </a:p>
          </p:txBody>
        </p:sp>
        <p:sp>
          <p:nvSpPr>
            <p:cNvPr id="2082" name="Line 31"/>
            <p:cNvSpPr>
              <a:spLocks noChangeShapeType="1"/>
            </p:cNvSpPr>
            <p:nvPr/>
          </p:nvSpPr>
          <p:spPr bwMode="auto">
            <a:xfrm flipH="1">
              <a:off x="1536" y="1296"/>
              <a:ext cx="144" cy="96"/>
            </a:xfrm>
            <a:prstGeom prst="line">
              <a:avLst/>
            </a:prstGeom>
            <a:noFill/>
            <a:ln w="38100">
              <a:solidFill>
                <a:srgbClr xmlns:mc="http://schemas.openxmlformats.org/markup-compatibility/2006" xmlns:a14="http://schemas.microsoft.com/office/drawing/2010/main" val="CF0E30" mc:Ignorable=""/>
              </a:solidFill>
              <a:round/>
              <a:headEnd type="none" w="sm" len="sm"/>
              <a:tailEnd type="none" w="sm" len="sm"/>
            </a:ln>
          </p:spPr>
          <p:txBody>
            <a:bodyPr wrap="none" anchor="ctr"/>
            <a:lstStyle/>
            <a:p>
              <a:endParaRPr lang="en-US"/>
            </a:p>
          </p:txBody>
        </p:sp>
      </p:grpSp>
      <p:pic>
        <p:nvPicPr>
          <p:cNvPr id="2053" name="Picture 3"/>
          <p:cNvPicPr>
            <a:picLocks noChangeAspect="1" noChangeArrowheads="1"/>
          </p:cNvPicPr>
          <p:nvPr/>
        </p:nvPicPr>
        <p:blipFill>
          <a:blip r:embed="rId6"/>
          <a:srcRect/>
          <a:stretch>
            <a:fillRect/>
          </a:stretch>
        </p:blipFill>
        <p:spPr bwMode="auto">
          <a:xfrm>
            <a:off x="8382000" y="6215063"/>
            <a:ext cx="609600" cy="514350"/>
          </a:xfrm>
          <a:prstGeom prst="rect">
            <a:avLst/>
          </a:prstGeom>
          <a:noFill/>
          <a:ln w="12700" cap="rnd" algn="ctr">
            <a:noFill/>
            <a:miter lim="800000"/>
            <a:headEnd/>
            <a:tailEnd/>
          </a:ln>
        </p:spPr>
      </p:pic>
      <p:sp>
        <p:nvSpPr>
          <p:cNvPr id="35" name="Slide Number Placeholder 34"/>
          <p:cNvSpPr>
            <a:spLocks noGrp="1"/>
          </p:cNvSpPr>
          <p:nvPr>
            <p:ph type="sldNum" sz="quarter" idx="12"/>
          </p:nvPr>
        </p:nvSpPr>
        <p:spPr/>
        <p:txBody>
          <a:bodyPr/>
          <a:lstStyle/>
          <a:p>
            <a:pPr>
              <a:defRPr/>
            </a:pPr>
            <a:fld id="{29366D15-76B8-486C-B47C-E740C02389F2}" type="slidenum">
              <a:rPr lang="en-US" smtClean="0"/>
              <a:pPr>
                <a:defRPr/>
              </a:pPr>
              <a:t>25</a:t>
            </a:fld>
            <a:endParaRPr lang="en-US"/>
          </a:p>
        </p:txBody>
      </p:sp>
      <p:sp>
        <p:nvSpPr>
          <p:cNvPr id="39" name="Footer Placeholder 38"/>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My Pictures\csohom2.gif"/>
          <p:cNvPicPr>
            <a:picLocks noChangeAspect="1" noChangeArrowheads="1"/>
          </p:cNvPicPr>
          <p:nvPr/>
        </p:nvPicPr>
        <p:blipFill>
          <a:blip r:embed="rId2"/>
          <a:srcRect/>
          <a:stretch>
            <a:fillRect/>
          </a:stretch>
        </p:blipFill>
        <p:spPr bwMode="auto">
          <a:xfrm>
            <a:off x="685800" y="609600"/>
            <a:ext cx="7848600" cy="5230813"/>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2"/>
          </p:nvPr>
        </p:nvSpPr>
        <p:spPr/>
        <p:txBody>
          <a:bodyPr/>
          <a:lstStyle/>
          <a:p>
            <a:pPr>
              <a:defRPr/>
            </a:pPr>
            <a:fld id="{29366D15-76B8-486C-B47C-E740C02389F2}" type="slidenum">
              <a:rPr lang="en-US" smtClean="0"/>
              <a:pPr>
                <a:defRPr/>
              </a:pPr>
              <a:t>26</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My Pictures\csohom3.gif"/>
          <p:cNvPicPr>
            <a:picLocks noChangeAspect="1" noChangeArrowheads="1"/>
          </p:cNvPicPr>
          <p:nvPr/>
        </p:nvPicPr>
        <p:blipFill>
          <a:blip r:embed="rId2"/>
          <a:srcRect/>
          <a:stretch>
            <a:fillRect/>
          </a:stretch>
        </p:blipFill>
        <p:spPr bwMode="auto">
          <a:xfrm>
            <a:off x="609600" y="609600"/>
            <a:ext cx="7924800" cy="5283200"/>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2"/>
          </p:nvPr>
        </p:nvSpPr>
        <p:spPr/>
        <p:txBody>
          <a:bodyPr/>
          <a:lstStyle/>
          <a:p>
            <a:pPr>
              <a:defRPr/>
            </a:pPr>
            <a:fld id="{29366D15-76B8-486C-B47C-E740C02389F2}" type="slidenum">
              <a:rPr lang="en-US" smtClean="0"/>
              <a:pPr>
                <a:defRPr/>
              </a:pPr>
              <a:t>27</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smtClean="0"/>
              <a:t>CWA/OPA-90</a:t>
            </a:r>
            <a:endParaRPr lang="en-US" dirty="0"/>
          </a:p>
        </p:txBody>
      </p:sp>
      <p:graphicFrame>
        <p:nvGraphicFramePr>
          <p:cNvPr id="8" name="Diagram 7"/>
          <p:cNvGraphicFramePr/>
          <p:nvPr/>
        </p:nvGraphicFramePr>
        <p:xfrm>
          <a:off x="533400" y="1193800"/>
          <a:ext cx="8001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5"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28</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0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0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1510" name="Rectangle 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1511" name="Rectangle 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2538" name="Rectangle 10"/>
          <p:cNvSpPr>
            <a:spLocks noGrp="1" noChangeArrowheads="1"/>
          </p:cNvSpPr>
          <p:nvPr>
            <p:ph type="title"/>
          </p:nvPr>
        </p:nvSpPr>
        <p:spPr/>
        <p:txBody>
          <a:bodyPr/>
          <a:lstStyle/>
          <a:p>
            <a:pPr>
              <a:defRPr/>
            </a:pPr>
            <a:r>
              <a:rPr lang="en-US" dirty="0" smtClean="0"/>
              <a:t>CWA/OPA-90</a:t>
            </a:r>
            <a:endParaRPr lang="en-US" dirty="0"/>
          </a:p>
        </p:txBody>
      </p:sp>
      <p:graphicFrame>
        <p:nvGraphicFramePr>
          <p:cNvPr id="14" name="Diagram 13"/>
          <p:cNvGraphicFramePr/>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15"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13" name="Slide Number Placeholder 12"/>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29</a:t>
            </a:fld>
            <a:endParaRPr lang="en-US"/>
          </a:p>
        </p:txBody>
      </p:sp>
      <p:sp>
        <p:nvSpPr>
          <p:cNvPr id="17" name="Footer Placeholder 16"/>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dirty="0" smtClean="0">
                <a:effectLst/>
              </a:rPr>
              <a:t>The Legal Framework</a:t>
            </a:r>
          </a:p>
        </p:txBody>
      </p:sp>
      <p:graphicFrame>
        <p:nvGraphicFramePr>
          <p:cNvPr id="8" name="Content Placeholder 7"/>
          <p:cNvGraphicFramePr>
            <a:graphicFrameLocks noGrp="1"/>
          </p:cNvGraphicFramePr>
          <p:nvPr>
            <p:ph idx="1"/>
          </p:nvPr>
        </p:nvGraphicFramePr>
        <p:xfrm>
          <a:off x="457200" y="1143000"/>
          <a:ext cx="8229600" cy="501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defRPr/>
            </a:pPr>
            <a:r>
              <a:rPr lang="en-US" dirty="0" smtClean="0"/>
              <a:t>CWA/OPA-90</a:t>
            </a:r>
            <a:endParaRPr lang="en-US" dirty="0"/>
          </a:p>
        </p:txBody>
      </p:sp>
      <p:pic>
        <p:nvPicPr>
          <p:cNvPr id="22531" name="Picture 4" descr="Z:\PAtelsek\Public\Training\Powerpoint\isolatfig2b.gif"/>
          <p:cNvPicPr>
            <a:picLocks noGrp="1" noChangeAspect="1" noChangeArrowheads="1"/>
          </p:cNvPicPr>
          <p:nvPr>
            <p:ph type="body" idx="1"/>
          </p:nvPr>
        </p:nvPicPr>
        <p:blipFill>
          <a:blip r:embed="rId3"/>
          <a:srcRect/>
          <a:stretch>
            <a:fillRect/>
          </a:stretch>
        </p:blipFill>
        <p:spPr>
          <a:xfrm>
            <a:off x="0" y="1905000"/>
            <a:ext cx="3860800" cy="2895600"/>
          </a:xfrm>
          <a:prstGeom prst="rect">
            <a:avLst/>
          </a:prstGeom>
          <a:ln>
            <a:noFill/>
          </a:ln>
          <a:effectLst>
            <a:softEdge rad="112500"/>
          </a:effectLst>
        </p:spPr>
      </p:pic>
      <p:sp>
        <p:nvSpPr>
          <p:cNvPr id="22532" name="TextBox 3"/>
          <p:cNvSpPr txBox="1">
            <a:spLocks noChangeArrowheads="1"/>
          </p:cNvSpPr>
          <p:nvPr/>
        </p:nvSpPr>
        <p:spPr bwMode="auto">
          <a:xfrm>
            <a:off x="304800" y="4876800"/>
            <a:ext cx="3276600" cy="646331"/>
          </a:xfrm>
          <a:prstGeom prst="rect">
            <a:avLst/>
          </a:prstGeom>
          <a:noFill/>
          <a:ln w="9525">
            <a:noFill/>
            <a:miter lim="800000"/>
            <a:headEnd/>
            <a:tailEnd/>
          </a:ln>
        </p:spPr>
        <p:txBody>
          <a:bodyPr>
            <a:spAutoFit/>
          </a:bodyPr>
          <a:lstStyle/>
          <a:p>
            <a:r>
              <a:rPr lang="en-US" dirty="0" smtClean="0">
                <a:solidFill>
                  <a:srgbClr xmlns:mc="http://schemas.openxmlformats.org/markup-compatibility/2006" xmlns:a14="http://schemas.microsoft.com/office/drawing/2010/main" val="002060" mc:Ignorable=""/>
                </a:solidFill>
              </a:rPr>
              <a:t>Would this qualify as a US Navigable </a:t>
            </a:r>
            <a:r>
              <a:rPr lang="en-US" dirty="0">
                <a:solidFill>
                  <a:srgbClr xmlns:mc="http://schemas.openxmlformats.org/markup-compatibility/2006" xmlns:a14="http://schemas.microsoft.com/office/drawing/2010/main" val="002060" mc:Ignorable=""/>
                </a:solidFill>
              </a:rPr>
              <a:t>Waterway?</a:t>
            </a:r>
          </a:p>
        </p:txBody>
      </p:sp>
      <p:graphicFrame>
        <p:nvGraphicFramePr>
          <p:cNvPr id="8" name="Diagram 7"/>
          <p:cNvGraphicFramePr/>
          <p:nvPr/>
        </p:nvGraphicFramePr>
        <p:xfrm>
          <a:off x="3962400" y="990600"/>
          <a:ext cx="5181600" cy="5078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9"/>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30</a:t>
            </a:fld>
            <a:endParaRPr lang="en-US"/>
          </a:p>
        </p:txBody>
      </p:sp>
      <p:sp>
        <p:nvSpPr>
          <p:cNvPr id="14" name="Footer Placeholder 13"/>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CWA/OPA-90</a:t>
            </a:r>
            <a:endParaRPr lang="en-US" dirty="0"/>
          </a:p>
        </p:txBody>
      </p:sp>
      <p:graphicFrame>
        <p:nvGraphicFramePr>
          <p:cNvPr id="8" name="Content Placeholder 7"/>
          <p:cNvGraphicFramePr>
            <a:graphicFrameLocks noGrp="1"/>
          </p:cNvGraphicFramePr>
          <p:nvPr>
            <p:ph idx="1"/>
          </p:nvPr>
        </p:nvGraphicFramePr>
        <p:xfrm>
          <a:off x="533400" y="990600"/>
          <a:ext cx="807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8" name="Picture 3"/>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31</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CWA/OPA-90</a:t>
            </a:r>
            <a:endParaRPr lang="en-US" dirty="0"/>
          </a:p>
        </p:txBody>
      </p:sp>
      <p:graphicFrame>
        <p:nvGraphicFramePr>
          <p:cNvPr id="8" name="Content Placeholder 7"/>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32</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381000"/>
            <a:ext cx="8229600" cy="914400"/>
          </a:xfrm>
        </p:spPr>
        <p:txBody>
          <a:bodyPr/>
          <a:lstStyle/>
          <a:p>
            <a:pPr>
              <a:defRPr/>
            </a:pPr>
            <a:r>
              <a:rPr lang="en-US" sz="3200" dirty="0" smtClean="0"/>
              <a:t>CWA/OPA-90</a:t>
            </a:r>
            <a:endParaRPr lang="en-US" sz="3200" dirty="0"/>
          </a:p>
        </p:txBody>
      </p:sp>
      <p:graphicFrame>
        <p:nvGraphicFramePr>
          <p:cNvPr id="8" name="Diagram 7"/>
          <p:cNvGraphicFramePr/>
          <p:nvPr/>
        </p:nvGraphicFramePr>
        <p:xfrm>
          <a:off x="457200" y="12954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1"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33</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a:defRPr/>
            </a:pPr>
            <a:r>
              <a:rPr lang="en-US" dirty="0" smtClean="0"/>
              <a:t>Jurisdiction &amp; Authority</a:t>
            </a:r>
            <a:endParaRPr lang="en-US" dirty="0"/>
          </a:p>
        </p:txBody>
      </p:sp>
      <p:pic>
        <p:nvPicPr>
          <p:cNvPr id="25604"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8" name="Diagram 7"/>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34</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26628"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990600"/>
          <a:ext cx="8396288"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35</a:t>
            </a:fld>
            <a:endParaRPr lang="en-US" dirty="0"/>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6"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36</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50000"/>
            <a:alpha val="55000"/>
          </a:schemeClr>
        </a:solidFill>
        <a:effectLst/>
      </p:bgPr>
    </p:bg>
    <p:spTree>
      <p:nvGrpSpPr>
        <p:cNvPr id="1" name=""/>
        <p:cNvGrpSpPr/>
        <p:nvPr/>
      </p:nvGrpSpPr>
      <p:grpSpPr>
        <a:xfrm>
          <a:off x="0" y="0"/>
          <a:ext cx="0" cy="0"/>
          <a:chOff x="0" y="0"/>
          <a:chExt cx="0" cy="0"/>
        </a:xfrm>
      </p:grpSpPr>
      <p:sp>
        <p:nvSpPr>
          <p:cNvPr id="27650" name="Line 2"/>
          <p:cNvSpPr>
            <a:spLocks noChangeShapeType="1"/>
          </p:cNvSpPr>
          <p:nvPr/>
        </p:nvSpPr>
        <p:spPr bwMode="auto">
          <a:xfrm>
            <a:off x="381000" y="685800"/>
            <a:ext cx="8305800" cy="0"/>
          </a:xfrm>
          <a:prstGeom prst="line">
            <a:avLst/>
          </a:prstGeom>
          <a:noFill/>
          <a:ln w="76200">
            <a:solidFill>
              <a:schemeClr val="tx1"/>
            </a:solidFill>
            <a:round/>
            <a:headEnd type="diamond" w="med" len="med"/>
            <a:tailEnd type="triangle" w="med" len="med"/>
          </a:ln>
        </p:spPr>
        <p:txBody>
          <a:bodyPr/>
          <a:lstStyle/>
          <a:p>
            <a:endParaRPr lang="en-US"/>
          </a:p>
        </p:txBody>
      </p:sp>
      <p:sp>
        <p:nvSpPr>
          <p:cNvPr id="27651" name="Text Box 3"/>
          <p:cNvSpPr txBox="1">
            <a:spLocks noChangeArrowheads="1"/>
          </p:cNvSpPr>
          <p:nvPr/>
        </p:nvSpPr>
        <p:spPr bwMode="auto">
          <a:xfrm>
            <a:off x="1219200" y="152400"/>
            <a:ext cx="6934200" cy="457200"/>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CERCLA* INCIDENT RESPONSE CONTINUUM</a:t>
            </a:r>
          </a:p>
        </p:txBody>
      </p:sp>
      <p:sp>
        <p:nvSpPr>
          <p:cNvPr id="27652" name="Line 4"/>
          <p:cNvSpPr>
            <a:spLocks noChangeShapeType="1"/>
          </p:cNvSpPr>
          <p:nvPr/>
        </p:nvSpPr>
        <p:spPr bwMode="auto">
          <a:xfrm>
            <a:off x="2209800" y="685800"/>
            <a:ext cx="0" cy="5638800"/>
          </a:xfrm>
          <a:prstGeom prst="line">
            <a:avLst/>
          </a:prstGeom>
          <a:noFill/>
          <a:ln w="9525">
            <a:solidFill>
              <a:schemeClr val="tx1"/>
            </a:solidFill>
            <a:prstDash val="dash"/>
            <a:round/>
            <a:headEnd/>
            <a:tailEnd/>
          </a:ln>
        </p:spPr>
        <p:txBody>
          <a:bodyPr/>
          <a:lstStyle/>
          <a:p>
            <a:endParaRPr lang="en-US"/>
          </a:p>
        </p:txBody>
      </p:sp>
      <p:sp>
        <p:nvSpPr>
          <p:cNvPr id="27653" name="Line 5"/>
          <p:cNvSpPr>
            <a:spLocks noChangeShapeType="1"/>
          </p:cNvSpPr>
          <p:nvPr/>
        </p:nvSpPr>
        <p:spPr bwMode="auto">
          <a:xfrm>
            <a:off x="4572000" y="685800"/>
            <a:ext cx="0" cy="5638800"/>
          </a:xfrm>
          <a:prstGeom prst="line">
            <a:avLst/>
          </a:prstGeom>
          <a:noFill/>
          <a:ln w="9525">
            <a:solidFill>
              <a:schemeClr val="tx1"/>
            </a:solidFill>
            <a:prstDash val="lgDashDot"/>
            <a:round/>
            <a:headEnd/>
            <a:tailEnd/>
          </a:ln>
        </p:spPr>
        <p:txBody>
          <a:bodyPr/>
          <a:lstStyle/>
          <a:p>
            <a:endParaRPr lang="en-US"/>
          </a:p>
        </p:txBody>
      </p:sp>
      <p:sp>
        <p:nvSpPr>
          <p:cNvPr id="27654" name="Line 6"/>
          <p:cNvSpPr>
            <a:spLocks noChangeShapeType="1"/>
          </p:cNvSpPr>
          <p:nvPr/>
        </p:nvSpPr>
        <p:spPr bwMode="auto">
          <a:xfrm>
            <a:off x="6934200" y="685800"/>
            <a:ext cx="0" cy="5638800"/>
          </a:xfrm>
          <a:prstGeom prst="line">
            <a:avLst/>
          </a:prstGeom>
          <a:noFill/>
          <a:ln w="9525">
            <a:solidFill>
              <a:schemeClr val="tx1"/>
            </a:solidFill>
            <a:prstDash val="dash"/>
            <a:round/>
            <a:headEnd/>
            <a:tailEnd/>
          </a:ln>
        </p:spPr>
        <p:txBody>
          <a:bodyPr/>
          <a:lstStyle/>
          <a:p>
            <a:endParaRPr lang="en-US"/>
          </a:p>
        </p:txBody>
      </p:sp>
      <p:sp>
        <p:nvSpPr>
          <p:cNvPr id="27655" name="Text Box 7"/>
          <p:cNvSpPr txBox="1">
            <a:spLocks noChangeArrowheads="1"/>
          </p:cNvSpPr>
          <p:nvPr/>
        </p:nvSpPr>
        <p:spPr bwMode="auto">
          <a:xfrm>
            <a:off x="457200" y="685800"/>
            <a:ext cx="4343400" cy="304800"/>
          </a:xfrm>
          <a:prstGeom prst="rect">
            <a:avLst/>
          </a:prstGeom>
          <a:noFill/>
          <a:ln w="9525">
            <a:noFill/>
            <a:miter lim="800000"/>
            <a:headEnd/>
            <a:tailEnd/>
          </a:ln>
        </p:spPr>
        <p:txBody>
          <a:bodyPr>
            <a:spAutoFit/>
          </a:bodyPr>
          <a:lstStyle/>
          <a:p>
            <a:pPr algn="ctr">
              <a:spcBef>
                <a:spcPct val="50000"/>
              </a:spcBef>
            </a:pPr>
            <a:r>
              <a:rPr lang="en-US" sz="1400" b="1">
                <a:solidFill>
                  <a:srgbClr xmlns:mc="http://schemas.openxmlformats.org/markup-compatibility/2006" xmlns:a14="http://schemas.microsoft.com/office/drawing/2010/main" val="002060" mc:Ignorable=""/>
                </a:solidFill>
                <a:latin typeface="Times New Roman" pitchFamily="18" charset="0"/>
              </a:rPr>
              <a:t>Emergency Response Operations (29CFR 1910.120)</a:t>
            </a:r>
          </a:p>
        </p:txBody>
      </p:sp>
      <p:sp>
        <p:nvSpPr>
          <p:cNvPr id="27656" name="Line 8"/>
          <p:cNvSpPr>
            <a:spLocks noChangeShapeType="1"/>
          </p:cNvSpPr>
          <p:nvPr/>
        </p:nvSpPr>
        <p:spPr bwMode="auto">
          <a:xfrm>
            <a:off x="457200" y="990600"/>
            <a:ext cx="4114800" cy="0"/>
          </a:xfrm>
          <a:prstGeom prst="line">
            <a:avLst/>
          </a:prstGeom>
          <a:noFill/>
          <a:ln w="19050">
            <a:solidFill>
              <a:schemeClr val="bg1"/>
            </a:solidFill>
            <a:round/>
            <a:headEnd type="diamond" w="med" len="med"/>
            <a:tailEnd type="triangle" w="med" len="med"/>
          </a:ln>
        </p:spPr>
        <p:txBody>
          <a:bodyPr/>
          <a:lstStyle/>
          <a:p>
            <a:endParaRPr lang="en-US"/>
          </a:p>
        </p:txBody>
      </p:sp>
      <p:sp>
        <p:nvSpPr>
          <p:cNvPr id="27657" name="Line 9"/>
          <p:cNvSpPr>
            <a:spLocks noChangeShapeType="1"/>
          </p:cNvSpPr>
          <p:nvPr/>
        </p:nvSpPr>
        <p:spPr bwMode="auto">
          <a:xfrm>
            <a:off x="2209800" y="1371600"/>
            <a:ext cx="6553200" cy="0"/>
          </a:xfrm>
          <a:prstGeom prst="line">
            <a:avLst/>
          </a:prstGeom>
          <a:noFill/>
          <a:ln w="19050">
            <a:solidFill>
              <a:schemeClr val="bg1"/>
            </a:solidFill>
            <a:round/>
            <a:headEnd type="diamond" w="med" len="med"/>
            <a:tailEnd type="triangle" w="med" len="med"/>
          </a:ln>
        </p:spPr>
        <p:txBody>
          <a:bodyPr/>
          <a:lstStyle/>
          <a:p>
            <a:endParaRPr lang="en-US"/>
          </a:p>
        </p:txBody>
      </p:sp>
      <p:sp>
        <p:nvSpPr>
          <p:cNvPr id="27658" name="Text Box 10"/>
          <p:cNvSpPr txBox="1">
            <a:spLocks noChangeArrowheads="1"/>
          </p:cNvSpPr>
          <p:nvPr/>
        </p:nvSpPr>
        <p:spPr bwMode="auto">
          <a:xfrm>
            <a:off x="2209800" y="1066800"/>
            <a:ext cx="3200400" cy="304800"/>
          </a:xfrm>
          <a:prstGeom prst="rect">
            <a:avLst/>
          </a:prstGeom>
          <a:noFill/>
          <a:ln w="9525">
            <a:noFill/>
            <a:miter lim="800000"/>
            <a:headEnd/>
            <a:tailEnd/>
          </a:ln>
        </p:spPr>
        <p:txBody>
          <a:bodyPr>
            <a:spAutoFit/>
          </a:bodyPr>
          <a:lstStyle/>
          <a:p>
            <a:pPr algn="ctr">
              <a:spcBef>
                <a:spcPct val="50000"/>
              </a:spcBef>
            </a:pPr>
            <a:r>
              <a:rPr lang="en-US" sz="1400" b="1">
                <a:solidFill>
                  <a:srgbClr xmlns:mc="http://schemas.openxmlformats.org/markup-compatibility/2006" xmlns:a14="http://schemas.microsoft.com/office/drawing/2010/main" val="002060" mc:Ignorable=""/>
                </a:solidFill>
                <a:latin typeface="Times New Roman" pitchFamily="18" charset="0"/>
              </a:rPr>
              <a:t>Post-Emergency Response Operations</a:t>
            </a:r>
          </a:p>
        </p:txBody>
      </p:sp>
      <p:grpSp>
        <p:nvGrpSpPr>
          <p:cNvPr id="27659" name="Group 11"/>
          <p:cNvGrpSpPr>
            <a:grpSpLocks/>
          </p:cNvGrpSpPr>
          <p:nvPr/>
        </p:nvGrpSpPr>
        <p:grpSpPr bwMode="auto">
          <a:xfrm>
            <a:off x="304800" y="4343400"/>
            <a:ext cx="8839200" cy="923925"/>
            <a:chOff x="192" y="2640"/>
            <a:chExt cx="5568" cy="582"/>
          </a:xfrm>
        </p:grpSpPr>
        <p:sp>
          <p:nvSpPr>
            <p:cNvPr id="27684" name="Text Box 12"/>
            <p:cNvSpPr txBox="1">
              <a:spLocks noChangeArrowheads="1"/>
            </p:cNvSpPr>
            <p:nvPr/>
          </p:nvSpPr>
          <p:spPr bwMode="auto">
            <a:xfrm>
              <a:off x="192" y="2928"/>
              <a:ext cx="1200"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CG Training:  </a:t>
              </a:r>
            </a:p>
            <a:p>
              <a:pPr algn="ctr">
                <a:spcBef>
                  <a:spcPct val="5000"/>
                </a:spcBef>
              </a:pPr>
              <a:r>
                <a:rPr lang="en-US" sz="1200">
                  <a:latin typeface="Times New Roman" pitchFamily="18" charset="0"/>
                </a:rPr>
                <a:t>24 Hour FRA/FRO</a:t>
              </a:r>
            </a:p>
          </p:txBody>
        </p:sp>
        <p:sp>
          <p:nvSpPr>
            <p:cNvPr id="27685" name="Text Box 13"/>
            <p:cNvSpPr txBox="1">
              <a:spLocks noChangeArrowheads="1"/>
            </p:cNvSpPr>
            <p:nvPr/>
          </p:nvSpPr>
          <p:spPr bwMode="auto">
            <a:xfrm>
              <a:off x="1536" y="2928"/>
              <a:ext cx="1200"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EPA/External Training:  </a:t>
              </a:r>
            </a:p>
            <a:p>
              <a:pPr algn="ctr">
                <a:spcBef>
                  <a:spcPct val="5000"/>
                </a:spcBef>
              </a:pPr>
              <a:r>
                <a:rPr lang="en-US" sz="1200">
                  <a:latin typeface="Times New Roman" pitchFamily="18" charset="0"/>
                </a:rPr>
                <a:t>24-40+ Hour HAZWOPER</a:t>
              </a:r>
            </a:p>
          </p:txBody>
        </p:sp>
        <p:sp>
          <p:nvSpPr>
            <p:cNvPr id="27686" name="Text Box 14"/>
            <p:cNvSpPr txBox="1">
              <a:spLocks noChangeArrowheads="1"/>
            </p:cNvSpPr>
            <p:nvPr/>
          </p:nvSpPr>
          <p:spPr bwMode="auto">
            <a:xfrm>
              <a:off x="2928" y="2928"/>
              <a:ext cx="1200"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EPA/External Training:  </a:t>
              </a:r>
            </a:p>
            <a:p>
              <a:pPr algn="ctr">
                <a:spcBef>
                  <a:spcPct val="5000"/>
                </a:spcBef>
              </a:pPr>
              <a:r>
                <a:rPr lang="en-US" sz="1200">
                  <a:latin typeface="Times New Roman" pitchFamily="18" charset="0"/>
                </a:rPr>
                <a:t>40-80+ Hour HAZWOPER</a:t>
              </a:r>
            </a:p>
          </p:txBody>
        </p:sp>
        <p:sp>
          <p:nvSpPr>
            <p:cNvPr id="27687" name="Text Box 15"/>
            <p:cNvSpPr txBox="1">
              <a:spLocks noChangeArrowheads="1"/>
            </p:cNvSpPr>
            <p:nvPr/>
          </p:nvSpPr>
          <p:spPr bwMode="auto">
            <a:xfrm>
              <a:off x="4416" y="2976"/>
              <a:ext cx="1344" cy="173"/>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No OSHA Training Required</a:t>
              </a:r>
            </a:p>
          </p:txBody>
        </p:sp>
        <p:sp>
          <p:nvSpPr>
            <p:cNvPr id="207888" name="Text Box 16"/>
            <p:cNvSpPr txBox="1">
              <a:spLocks noChangeArrowheads="1"/>
            </p:cNvSpPr>
            <p:nvPr/>
          </p:nvSpPr>
          <p:spPr bwMode="auto">
            <a:xfrm>
              <a:off x="192" y="2640"/>
              <a:ext cx="2544" cy="192"/>
            </a:xfrm>
            <a:prstGeom prst="rect">
              <a:avLst/>
            </a:prstGeom>
            <a:noFill/>
            <a:ln w="9525">
              <a:noFill/>
              <a:miter lim="800000"/>
              <a:headEnd/>
              <a:tailEnd/>
            </a:ln>
            <a:effectLst/>
          </p:spPr>
          <p:txBody>
            <a:bodyPr>
              <a:spAutoFit/>
            </a:bodyPr>
            <a:lstStyle/>
            <a:p>
              <a:pPr algn="ctr">
                <a:spcBef>
                  <a:spcPct val="50000"/>
                </a:spcBef>
                <a:defRPr/>
              </a:pPr>
              <a:r>
                <a:rPr lang="en-US" sz="1400" u="sng">
                  <a:cs typeface="+mn-cs"/>
                </a:rPr>
                <a:t>OSHA Guidelines &amp; CG/EPA Recommendations</a:t>
              </a:r>
              <a:r>
                <a:rPr lang="en-US" sz="1200">
                  <a:effectLst>
                    <a:outerShdw blurRad="38100" dist="38100" dir="2700000" algn="tl">
                      <a:srgbClr xmlns:mc="http://schemas.openxmlformats.org/markup-compatibility/2006" xmlns:a14="http://schemas.microsoft.com/office/drawing/2010/main" val="000000" mc:Ignorable=""/>
                    </a:outerShdw>
                  </a:effectLst>
                  <a:latin typeface="Times New Roman" pitchFamily="18" charset="0"/>
                  <a:cs typeface="+mn-cs"/>
                </a:rPr>
                <a:t> </a:t>
              </a:r>
            </a:p>
          </p:txBody>
        </p:sp>
      </p:grpSp>
      <p:grpSp>
        <p:nvGrpSpPr>
          <p:cNvPr id="27660" name="Group 17"/>
          <p:cNvGrpSpPr>
            <a:grpSpLocks/>
          </p:cNvGrpSpPr>
          <p:nvPr/>
        </p:nvGrpSpPr>
        <p:grpSpPr bwMode="auto">
          <a:xfrm>
            <a:off x="228600" y="1447800"/>
            <a:ext cx="8678863" cy="884238"/>
            <a:chOff x="144" y="912"/>
            <a:chExt cx="5467" cy="557"/>
          </a:xfrm>
        </p:grpSpPr>
        <p:sp>
          <p:nvSpPr>
            <p:cNvPr id="27673" name="Text Box 18"/>
            <p:cNvSpPr txBox="1">
              <a:spLocks noChangeArrowheads="1"/>
            </p:cNvSpPr>
            <p:nvPr/>
          </p:nvSpPr>
          <p:spPr bwMode="auto">
            <a:xfrm>
              <a:off x="144" y="960"/>
              <a:ext cx="1045" cy="173"/>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Emergency Response</a:t>
              </a:r>
            </a:p>
          </p:txBody>
        </p:sp>
        <p:sp>
          <p:nvSpPr>
            <p:cNvPr id="27674" name="Text Box 19"/>
            <p:cNvSpPr txBox="1">
              <a:spLocks noChangeArrowheads="1"/>
            </p:cNvSpPr>
            <p:nvPr/>
          </p:nvSpPr>
          <p:spPr bwMode="auto">
            <a:xfrm>
              <a:off x="1440" y="1104"/>
              <a:ext cx="1195" cy="288"/>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Emergency Action Phase/ Removal Action</a:t>
              </a:r>
            </a:p>
          </p:txBody>
        </p:sp>
        <p:sp>
          <p:nvSpPr>
            <p:cNvPr id="27675" name="Text Box 20"/>
            <p:cNvSpPr txBox="1">
              <a:spLocks noChangeArrowheads="1"/>
            </p:cNvSpPr>
            <p:nvPr/>
          </p:nvSpPr>
          <p:spPr bwMode="auto">
            <a:xfrm>
              <a:off x="2880" y="1296"/>
              <a:ext cx="1392" cy="173"/>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Time Critical Removal Action</a:t>
              </a:r>
            </a:p>
          </p:txBody>
        </p:sp>
        <p:sp>
          <p:nvSpPr>
            <p:cNvPr id="27676" name="Text Box 21"/>
            <p:cNvSpPr txBox="1">
              <a:spLocks noChangeArrowheads="1"/>
            </p:cNvSpPr>
            <p:nvPr/>
          </p:nvSpPr>
          <p:spPr bwMode="auto">
            <a:xfrm>
              <a:off x="4416" y="912"/>
              <a:ext cx="1195" cy="288"/>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Enforcement/Cost Recovery/ Litigation</a:t>
              </a:r>
            </a:p>
          </p:txBody>
        </p:sp>
        <p:sp>
          <p:nvSpPr>
            <p:cNvPr id="27677" name="Line 22"/>
            <p:cNvSpPr>
              <a:spLocks noChangeShapeType="1"/>
            </p:cNvSpPr>
            <p:nvPr/>
          </p:nvSpPr>
          <p:spPr bwMode="auto">
            <a:xfrm flipH="1">
              <a:off x="1008" y="1200"/>
              <a:ext cx="480" cy="0"/>
            </a:xfrm>
            <a:prstGeom prst="line">
              <a:avLst/>
            </a:prstGeom>
            <a:noFill/>
            <a:ln w="9525">
              <a:solidFill>
                <a:schemeClr val="bg1"/>
              </a:solidFill>
              <a:round/>
              <a:headEnd/>
              <a:tailEnd type="triangle" w="med" len="med"/>
            </a:ln>
          </p:spPr>
          <p:txBody>
            <a:bodyPr/>
            <a:lstStyle/>
            <a:p>
              <a:endParaRPr lang="en-US"/>
            </a:p>
          </p:txBody>
        </p:sp>
        <p:sp>
          <p:nvSpPr>
            <p:cNvPr id="27678" name="Line 23"/>
            <p:cNvSpPr>
              <a:spLocks noChangeShapeType="1"/>
            </p:cNvSpPr>
            <p:nvPr/>
          </p:nvSpPr>
          <p:spPr bwMode="auto">
            <a:xfrm>
              <a:off x="2544" y="1200"/>
              <a:ext cx="336" cy="0"/>
            </a:xfrm>
            <a:prstGeom prst="line">
              <a:avLst/>
            </a:prstGeom>
            <a:noFill/>
            <a:ln w="9525">
              <a:solidFill>
                <a:schemeClr val="bg1"/>
              </a:solidFill>
              <a:round/>
              <a:headEnd/>
              <a:tailEnd type="triangle" w="med" len="med"/>
            </a:ln>
          </p:spPr>
          <p:txBody>
            <a:bodyPr/>
            <a:lstStyle/>
            <a:p>
              <a:endParaRPr lang="en-US"/>
            </a:p>
          </p:txBody>
        </p:sp>
        <p:sp>
          <p:nvSpPr>
            <p:cNvPr id="27679" name="Freeform 24"/>
            <p:cNvSpPr>
              <a:spLocks/>
            </p:cNvSpPr>
            <p:nvPr/>
          </p:nvSpPr>
          <p:spPr bwMode="auto">
            <a:xfrm>
              <a:off x="2312" y="1392"/>
              <a:ext cx="640" cy="1"/>
            </a:xfrm>
            <a:custGeom>
              <a:avLst/>
              <a:gdLst>
                <a:gd name="T0" fmla="*/ 640 w 640"/>
                <a:gd name="T1" fmla="*/ 0 h 1"/>
                <a:gd name="T2" fmla="*/ 0 w 640"/>
                <a:gd name="T3" fmla="*/ 0 h 1"/>
                <a:gd name="T4" fmla="*/ 0 60000 65536"/>
                <a:gd name="T5" fmla="*/ 0 60000 65536"/>
                <a:gd name="T6" fmla="*/ 0 w 640"/>
                <a:gd name="T7" fmla="*/ 0 h 1"/>
                <a:gd name="T8" fmla="*/ 640 w 640"/>
                <a:gd name="T9" fmla="*/ 1 h 1"/>
              </a:gdLst>
              <a:ahLst/>
              <a:cxnLst>
                <a:cxn ang="T4">
                  <a:pos x="T0" y="T1"/>
                </a:cxn>
                <a:cxn ang="T5">
                  <a:pos x="T2" y="T3"/>
                </a:cxn>
              </a:cxnLst>
              <a:rect l="T6" t="T7" r="T8" b="T9"/>
              <a:pathLst>
                <a:path w="640" h="1">
                  <a:moveTo>
                    <a:pt x="640" y="0"/>
                  </a:moveTo>
                  <a:lnTo>
                    <a:pt x="0" y="0"/>
                  </a:lnTo>
                </a:path>
              </a:pathLst>
            </a:custGeom>
            <a:noFill/>
            <a:ln w="9525">
              <a:solidFill>
                <a:schemeClr val="bg1"/>
              </a:solidFill>
              <a:round/>
              <a:headEnd/>
              <a:tailEnd type="triangle" w="med" len="med"/>
            </a:ln>
          </p:spPr>
          <p:txBody>
            <a:bodyPr/>
            <a:lstStyle/>
            <a:p>
              <a:pPr algn="ctr" eaLnBrk="0" hangingPunct="0">
                <a:spcBef>
                  <a:spcPct val="50000"/>
                </a:spcBef>
              </a:pPr>
              <a:endParaRPr lang="en-US"/>
            </a:p>
          </p:txBody>
        </p:sp>
        <p:sp>
          <p:nvSpPr>
            <p:cNvPr id="27680" name="Freeform 25"/>
            <p:cNvSpPr>
              <a:spLocks/>
            </p:cNvSpPr>
            <p:nvPr/>
          </p:nvSpPr>
          <p:spPr bwMode="auto">
            <a:xfrm>
              <a:off x="4224" y="1392"/>
              <a:ext cx="144" cy="1"/>
            </a:xfrm>
            <a:custGeom>
              <a:avLst/>
              <a:gdLst>
                <a:gd name="T0" fmla="*/ 0 w 144"/>
                <a:gd name="T1" fmla="*/ 0 h 1"/>
                <a:gd name="T2" fmla="*/ 144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9525">
              <a:solidFill>
                <a:schemeClr val="bg1"/>
              </a:solidFill>
              <a:round/>
              <a:headEnd/>
              <a:tailEnd type="triangle" w="med" len="med"/>
            </a:ln>
          </p:spPr>
          <p:txBody>
            <a:bodyPr/>
            <a:lstStyle/>
            <a:p>
              <a:pPr algn="ctr" eaLnBrk="0" hangingPunct="0">
                <a:spcBef>
                  <a:spcPct val="50000"/>
                </a:spcBef>
              </a:pPr>
              <a:endParaRPr lang="en-US"/>
            </a:p>
          </p:txBody>
        </p:sp>
        <p:sp>
          <p:nvSpPr>
            <p:cNvPr id="27681" name="Line 26"/>
            <p:cNvSpPr>
              <a:spLocks noChangeShapeType="1"/>
            </p:cNvSpPr>
            <p:nvPr/>
          </p:nvSpPr>
          <p:spPr bwMode="auto">
            <a:xfrm flipH="1">
              <a:off x="3408" y="1056"/>
              <a:ext cx="1045" cy="1"/>
            </a:xfrm>
            <a:prstGeom prst="line">
              <a:avLst/>
            </a:prstGeom>
            <a:noFill/>
            <a:ln w="9525">
              <a:solidFill>
                <a:schemeClr val="bg1"/>
              </a:solidFill>
              <a:round/>
              <a:headEnd/>
              <a:tailEnd type="triangle" w="med" len="med"/>
            </a:ln>
          </p:spPr>
          <p:txBody>
            <a:bodyPr/>
            <a:lstStyle/>
            <a:p>
              <a:endParaRPr lang="en-US"/>
            </a:p>
          </p:txBody>
        </p:sp>
        <p:sp>
          <p:nvSpPr>
            <p:cNvPr id="27682" name="Line 27"/>
            <p:cNvSpPr>
              <a:spLocks noChangeShapeType="1"/>
            </p:cNvSpPr>
            <p:nvPr/>
          </p:nvSpPr>
          <p:spPr bwMode="auto">
            <a:xfrm>
              <a:off x="5280" y="1056"/>
              <a:ext cx="249" cy="1"/>
            </a:xfrm>
            <a:prstGeom prst="line">
              <a:avLst/>
            </a:prstGeom>
            <a:noFill/>
            <a:ln w="9525">
              <a:solidFill>
                <a:schemeClr val="bg1"/>
              </a:solidFill>
              <a:round/>
              <a:headEnd/>
              <a:tailEnd type="triangle" w="med" len="med"/>
            </a:ln>
          </p:spPr>
          <p:txBody>
            <a:bodyPr/>
            <a:lstStyle/>
            <a:p>
              <a:endParaRPr lang="en-US"/>
            </a:p>
          </p:txBody>
        </p:sp>
        <p:sp>
          <p:nvSpPr>
            <p:cNvPr id="27683" name="Line 28"/>
            <p:cNvSpPr>
              <a:spLocks noChangeShapeType="1"/>
            </p:cNvSpPr>
            <p:nvPr/>
          </p:nvSpPr>
          <p:spPr bwMode="auto">
            <a:xfrm>
              <a:off x="1056" y="1056"/>
              <a:ext cx="1145" cy="1"/>
            </a:xfrm>
            <a:prstGeom prst="line">
              <a:avLst/>
            </a:prstGeom>
            <a:noFill/>
            <a:ln w="9525">
              <a:solidFill>
                <a:schemeClr val="bg1"/>
              </a:solidFill>
              <a:round/>
              <a:headEnd/>
              <a:tailEnd type="triangle" w="med" len="med"/>
            </a:ln>
          </p:spPr>
          <p:txBody>
            <a:bodyPr/>
            <a:lstStyle/>
            <a:p>
              <a:endParaRPr lang="en-US"/>
            </a:p>
          </p:txBody>
        </p:sp>
      </p:grpSp>
      <p:sp>
        <p:nvSpPr>
          <p:cNvPr id="27661" name="Text Box 29"/>
          <p:cNvSpPr txBox="1">
            <a:spLocks noChangeArrowheads="1"/>
          </p:cNvSpPr>
          <p:nvPr/>
        </p:nvSpPr>
        <p:spPr bwMode="auto">
          <a:xfrm>
            <a:off x="1752600" y="6400800"/>
            <a:ext cx="6880225" cy="314325"/>
          </a:xfrm>
          <a:prstGeom prst="rect">
            <a:avLst/>
          </a:prstGeom>
          <a:noFill/>
          <a:ln w="9525">
            <a:solidFill>
              <a:schemeClr val="tx1"/>
            </a:solidFill>
            <a:miter lim="800000"/>
            <a:headEnd/>
            <a:tailEnd/>
          </a:ln>
        </p:spPr>
        <p:txBody>
          <a:bodyPr wrap="none">
            <a:spAutoFit/>
          </a:bodyPr>
          <a:lstStyle/>
          <a:p>
            <a:pPr algn="ctr">
              <a:spcBef>
                <a:spcPct val="50000"/>
              </a:spcBef>
            </a:pPr>
            <a:r>
              <a:rPr lang="en-US" sz="1400">
                <a:latin typeface="Times New Roman" pitchFamily="18" charset="0"/>
              </a:rPr>
              <a:t>*Based upon response authorities found in CERCLA </a:t>
            </a:r>
            <a:r>
              <a:rPr lang="en-US" sz="1400">
                <a:latin typeface="Times New Roman" pitchFamily="18" charset="0"/>
                <a:cs typeface="Times New Roman" pitchFamily="18" charset="0"/>
              </a:rPr>
              <a:t>§104(a)</a:t>
            </a:r>
            <a:r>
              <a:rPr lang="en-US" sz="1400">
                <a:latin typeface="Times New Roman" pitchFamily="18" charset="0"/>
              </a:rPr>
              <a:t> and the NCP 40 CFR </a:t>
            </a:r>
            <a:r>
              <a:rPr lang="en-US" sz="1400">
                <a:latin typeface="Times New Roman" pitchFamily="18" charset="0"/>
                <a:cs typeface="Times New Roman" pitchFamily="18" charset="0"/>
              </a:rPr>
              <a:t>§300.400</a:t>
            </a:r>
            <a:r>
              <a:rPr lang="en-US" sz="1400">
                <a:latin typeface="Times New Roman" pitchFamily="18" charset="0"/>
              </a:rPr>
              <a:t>.</a:t>
            </a:r>
          </a:p>
        </p:txBody>
      </p:sp>
      <p:grpSp>
        <p:nvGrpSpPr>
          <p:cNvPr id="27662" name="Group 30"/>
          <p:cNvGrpSpPr>
            <a:grpSpLocks/>
          </p:cNvGrpSpPr>
          <p:nvPr/>
        </p:nvGrpSpPr>
        <p:grpSpPr bwMode="auto">
          <a:xfrm>
            <a:off x="304800" y="5257800"/>
            <a:ext cx="8839200" cy="923925"/>
            <a:chOff x="192" y="3360"/>
            <a:chExt cx="5568" cy="582"/>
          </a:xfrm>
        </p:grpSpPr>
        <p:sp>
          <p:nvSpPr>
            <p:cNvPr id="27668" name="Text Box 31"/>
            <p:cNvSpPr txBox="1">
              <a:spLocks noChangeArrowheads="1"/>
            </p:cNvSpPr>
            <p:nvPr/>
          </p:nvSpPr>
          <p:spPr bwMode="auto">
            <a:xfrm>
              <a:off x="192" y="3360"/>
              <a:ext cx="1824" cy="192"/>
            </a:xfrm>
            <a:prstGeom prst="rect">
              <a:avLst/>
            </a:prstGeom>
            <a:noFill/>
            <a:ln w="9525">
              <a:noFill/>
              <a:miter lim="800000"/>
              <a:headEnd/>
              <a:tailEnd/>
            </a:ln>
          </p:spPr>
          <p:txBody>
            <a:bodyPr>
              <a:spAutoFit/>
            </a:bodyPr>
            <a:lstStyle/>
            <a:p>
              <a:pPr algn="ctr">
                <a:spcBef>
                  <a:spcPct val="50000"/>
                </a:spcBef>
              </a:pPr>
              <a:r>
                <a:rPr lang="en-US" sz="1400" u="sng"/>
                <a:t>Government/Agency Jurisdiction:</a:t>
              </a:r>
              <a:endParaRPr lang="en-US" sz="1200" u="sng"/>
            </a:p>
          </p:txBody>
        </p:sp>
        <p:sp>
          <p:nvSpPr>
            <p:cNvPr id="27669" name="Text Box 32"/>
            <p:cNvSpPr txBox="1">
              <a:spLocks noChangeArrowheads="1"/>
            </p:cNvSpPr>
            <p:nvPr/>
          </p:nvSpPr>
          <p:spPr bwMode="auto">
            <a:xfrm>
              <a:off x="288" y="3648"/>
              <a:ext cx="1200"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PRIMARY:  Local/State</a:t>
              </a:r>
            </a:p>
            <a:p>
              <a:pPr algn="ctr">
                <a:spcBef>
                  <a:spcPct val="5000"/>
                </a:spcBef>
              </a:pPr>
              <a:r>
                <a:rPr lang="en-US" sz="1200">
                  <a:latin typeface="Times New Roman" pitchFamily="18" charset="0"/>
                </a:rPr>
                <a:t>SECONDARY:  Federal</a:t>
              </a:r>
            </a:p>
          </p:txBody>
        </p:sp>
        <p:sp>
          <p:nvSpPr>
            <p:cNvPr id="27670" name="Text Box 33"/>
            <p:cNvSpPr txBox="1">
              <a:spLocks noChangeArrowheads="1"/>
            </p:cNvSpPr>
            <p:nvPr/>
          </p:nvSpPr>
          <p:spPr bwMode="auto">
            <a:xfrm>
              <a:off x="1440" y="3648"/>
              <a:ext cx="1392"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PRIMARY:  Federal/State/RP</a:t>
              </a:r>
            </a:p>
            <a:p>
              <a:pPr algn="ctr">
                <a:spcBef>
                  <a:spcPct val="5000"/>
                </a:spcBef>
              </a:pPr>
              <a:r>
                <a:rPr lang="en-US" sz="1200">
                  <a:latin typeface="Times New Roman" pitchFamily="18" charset="0"/>
                </a:rPr>
                <a:t>SECONDARY: Local/State</a:t>
              </a:r>
            </a:p>
          </p:txBody>
        </p:sp>
        <p:sp>
          <p:nvSpPr>
            <p:cNvPr id="27671" name="Text Box 34"/>
            <p:cNvSpPr txBox="1">
              <a:spLocks noChangeArrowheads="1"/>
            </p:cNvSpPr>
            <p:nvPr/>
          </p:nvSpPr>
          <p:spPr bwMode="auto">
            <a:xfrm>
              <a:off x="2928" y="3648"/>
              <a:ext cx="1392"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PRIMARY:  Federal/State/RP</a:t>
              </a:r>
            </a:p>
            <a:p>
              <a:pPr algn="ctr">
                <a:spcBef>
                  <a:spcPct val="5000"/>
                </a:spcBef>
              </a:pPr>
              <a:r>
                <a:rPr lang="en-US" sz="1200">
                  <a:latin typeface="Times New Roman" pitchFamily="18" charset="0"/>
                </a:rPr>
                <a:t>SECONDARY: State</a:t>
              </a:r>
            </a:p>
          </p:txBody>
        </p:sp>
        <p:sp>
          <p:nvSpPr>
            <p:cNvPr id="27672" name="Text Box 35"/>
            <p:cNvSpPr txBox="1">
              <a:spLocks noChangeArrowheads="1"/>
            </p:cNvSpPr>
            <p:nvPr/>
          </p:nvSpPr>
          <p:spPr bwMode="auto">
            <a:xfrm>
              <a:off x="4368" y="3648"/>
              <a:ext cx="1392" cy="294"/>
            </a:xfrm>
            <a:prstGeom prst="rect">
              <a:avLst/>
            </a:prstGeom>
            <a:noFill/>
            <a:ln w="9525">
              <a:noFill/>
              <a:miter lim="800000"/>
              <a:headEnd/>
              <a:tailEnd/>
            </a:ln>
          </p:spPr>
          <p:txBody>
            <a:bodyPr>
              <a:spAutoFit/>
            </a:bodyPr>
            <a:lstStyle/>
            <a:p>
              <a:pPr algn="ctr">
                <a:spcBef>
                  <a:spcPct val="5000"/>
                </a:spcBef>
              </a:pPr>
              <a:r>
                <a:rPr lang="en-US" sz="1200">
                  <a:latin typeface="Times New Roman" pitchFamily="18" charset="0"/>
                </a:rPr>
                <a:t>PRIMARY:  Federal/State</a:t>
              </a:r>
            </a:p>
            <a:p>
              <a:pPr algn="ctr">
                <a:spcBef>
                  <a:spcPct val="5000"/>
                </a:spcBef>
              </a:pPr>
              <a:r>
                <a:rPr lang="en-US" sz="1200">
                  <a:latin typeface="Times New Roman" pitchFamily="18" charset="0"/>
                </a:rPr>
                <a:t>SECONDARY: State</a:t>
              </a:r>
            </a:p>
          </p:txBody>
        </p:sp>
      </p:grpSp>
      <p:grpSp>
        <p:nvGrpSpPr>
          <p:cNvPr id="27663" name="Group 36"/>
          <p:cNvGrpSpPr>
            <a:grpSpLocks/>
          </p:cNvGrpSpPr>
          <p:nvPr/>
        </p:nvGrpSpPr>
        <p:grpSpPr bwMode="auto">
          <a:xfrm>
            <a:off x="152400" y="2438400"/>
            <a:ext cx="8763000" cy="1905000"/>
            <a:chOff x="96" y="1632"/>
            <a:chExt cx="5520" cy="1200"/>
          </a:xfrm>
        </p:grpSpPr>
        <p:sp>
          <p:nvSpPr>
            <p:cNvPr id="27664" name="Text Box 37"/>
            <p:cNvSpPr txBox="1">
              <a:spLocks noChangeArrowheads="1"/>
            </p:cNvSpPr>
            <p:nvPr/>
          </p:nvSpPr>
          <p:spPr bwMode="auto">
            <a:xfrm>
              <a:off x="96" y="1632"/>
              <a:ext cx="1248" cy="754"/>
            </a:xfrm>
            <a:prstGeom prst="rect">
              <a:avLst/>
            </a:prstGeom>
            <a:noFill/>
            <a:ln w="9525">
              <a:solidFill>
                <a:schemeClr val="tx1"/>
              </a:solidFill>
              <a:miter lim="800000"/>
              <a:headEnd/>
              <a:tailEnd/>
            </a:ln>
          </p:spPr>
          <p:txBody>
            <a:bodyPr>
              <a:spAutoFit/>
            </a:bodyPr>
            <a:lstStyle/>
            <a:p>
              <a:pPr algn="ctr">
                <a:spcBef>
                  <a:spcPct val="50000"/>
                </a:spcBef>
              </a:pPr>
              <a:r>
                <a:rPr lang="en-US" sz="1200" b="1">
                  <a:latin typeface="Times New Roman" pitchFamily="18" charset="0"/>
                </a:rPr>
                <a:t>Example Actions:</a:t>
              </a:r>
              <a:r>
                <a:rPr lang="en-US" sz="1200">
                  <a:latin typeface="Times New Roman" pitchFamily="18" charset="0"/>
                </a:rPr>
                <a:t>  Establishment of safety/security zones, evacuation, shelter in place orders, mass casualty/triage, firefighting operations</a:t>
              </a:r>
            </a:p>
          </p:txBody>
        </p:sp>
        <p:sp>
          <p:nvSpPr>
            <p:cNvPr id="27665" name="Text Box 38"/>
            <p:cNvSpPr txBox="1">
              <a:spLocks noChangeArrowheads="1"/>
            </p:cNvSpPr>
            <p:nvPr/>
          </p:nvSpPr>
          <p:spPr bwMode="auto">
            <a:xfrm>
              <a:off x="1440" y="1632"/>
              <a:ext cx="1392" cy="1200"/>
            </a:xfrm>
            <a:prstGeom prst="rect">
              <a:avLst/>
            </a:prstGeom>
            <a:noFill/>
            <a:ln w="9525">
              <a:solidFill>
                <a:schemeClr val="tx1"/>
              </a:solidFill>
              <a:miter lim="800000"/>
              <a:headEnd/>
              <a:tailEnd/>
            </a:ln>
          </p:spPr>
          <p:txBody>
            <a:bodyPr>
              <a:spAutoFit/>
            </a:bodyPr>
            <a:lstStyle/>
            <a:p>
              <a:pPr algn="ctr">
                <a:spcBef>
                  <a:spcPct val="50000"/>
                </a:spcBef>
              </a:pPr>
              <a:r>
                <a:rPr lang="en-US" sz="1200" b="1">
                  <a:latin typeface="Times New Roman" pitchFamily="18" charset="0"/>
                </a:rPr>
                <a:t>Example Actions:</a:t>
              </a:r>
            </a:p>
            <a:p>
              <a:pPr algn="ctr">
                <a:spcBef>
                  <a:spcPct val="50000"/>
                </a:spcBef>
              </a:pPr>
              <a:r>
                <a:rPr lang="en-US" sz="1200">
                  <a:latin typeface="Times New Roman" pitchFamily="18" charset="0"/>
                </a:rPr>
                <a:t>Berms, air monitoring, soil/water sampling, drum over-packing, segregation of chemicals, specialized teams to temporarily stop release, or to eliminate IMMEDIATE threat of release &amp; environmental contamination.</a:t>
              </a:r>
            </a:p>
          </p:txBody>
        </p:sp>
        <p:sp>
          <p:nvSpPr>
            <p:cNvPr id="27666" name="Text Box 39"/>
            <p:cNvSpPr txBox="1">
              <a:spLocks noChangeArrowheads="1"/>
            </p:cNvSpPr>
            <p:nvPr/>
          </p:nvSpPr>
          <p:spPr bwMode="auto">
            <a:xfrm>
              <a:off x="2928" y="1632"/>
              <a:ext cx="1344" cy="1047"/>
            </a:xfrm>
            <a:prstGeom prst="rect">
              <a:avLst/>
            </a:prstGeom>
            <a:noFill/>
            <a:ln w="9525">
              <a:solidFill>
                <a:schemeClr val="tx1"/>
              </a:solidFill>
              <a:miter lim="800000"/>
              <a:headEnd/>
              <a:tailEnd/>
            </a:ln>
          </p:spPr>
          <p:txBody>
            <a:bodyPr>
              <a:spAutoFit/>
            </a:bodyPr>
            <a:lstStyle/>
            <a:p>
              <a:pPr algn="ctr">
                <a:spcBef>
                  <a:spcPct val="50000"/>
                </a:spcBef>
              </a:pPr>
              <a:r>
                <a:rPr lang="en-US" sz="1200" b="1">
                  <a:latin typeface="Times New Roman" pitchFamily="18" charset="0"/>
                </a:rPr>
                <a:t>Example Actions:</a:t>
              </a:r>
            </a:p>
            <a:p>
              <a:pPr algn="ctr">
                <a:spcBef>
                  <a:spcPct val="50000"/>
                </a:spcBef>
              </a:pPr>
              <a:r>
                <a:rPr lang="en-US" sz="1200">
                  <a:latin typeface="Times New Roman" pitchFamily="18" charset="0"/>
                </a:rPr>
                <a:t>Continuous air monitoring &amp; soil/water sampling, actions begin within 6 months and last less than 12 months.   Full PA/SI required, part of a NPL site, and/or include non-time critical removal action. </a:t>
              </a:r>
            </a:p>
          </p:txBody>
        </p:sp>
        <p:sp>
          <p:nvSpPr>
            <p:cNvPr id="27667" name="Text Box 40"/>
            <p:cNvSpPr txBox="1">
              <a:spLocks noChangeArrowheads="1"/>
            </p:cNvSpPr>
            <p:nvPr/>
          </p:nvSpPr>
          <p:spPr bwMode="auto">
            <a:xfrm>
              <a:off x="4416" y="1632"/>
              <a:ext cx="1200" cy="960"/>
            </a:xfrm>
            <a:prstGeom prst="rect">
              <a:avLst/>
            </a:prstGeom>
            <a:noFill/>
            <a:ln w="9525">
              <a:solidFill>
                <a:schemeClr val="tx1"/>
              </a:solidFill>
              <a:miter lim="800000"/>
              <a:headEnd/>
              <a:tailEnd/>
            </a:ln>
          </p:spPr>
          <p:txBody>
            <a:bodyPr>
              <a:spAutoFit/>
            </a:bodyPr>
            <a:lstStyle/>
            <a:p>
              <a:pPr algn="ctr">
                <a:spcBef>
                  <a:spcPct val="50000"/>
                </a:spcBef>
              </a:pPr>
              <a:r>
                <a:rPr lang="en-US" sz="1200" b="1">
                  <a:latin typeface="Times New Roman" pitchFamily="18" charset="0"/>
                </a:rPr>
                <a:t>Example Actions:</a:t>
              </a:r>
            </a:p>
            <a:p>
              <a:pPr algn="ctr">
                <a:spcBef>
                  <a:spcPct val="50000"/>
                </a:spcBef>
              </a:pPr>
              <a:r>
                <a:rPr lang="en-US" sz="1200">
                  <a:latin typeface="Times New Roman" pitchFamily="18" charset="0"/>
                </a:rPr>
                <a:t>Documentation review, search warrants, cost recovery proceedings, sworn testimony, trial preparation, and technical briefings.</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1"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38</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defRPr/>
            </a:pPr>
            <a:r>
              <a:rPr lang="en-US" dirty="0"/>
              <a:t>CERCLA/SUPERFUND</a:t>
            </a:r>
          </a:p>
        </p:txBody>
      </p:sp>
      <p:graphicFrame>
        <p:nvGraphicFramePr>
          <p:cNvPr id="8" name="Content Placeholder 7"/>
          <p:cNvGraphicFramePr>
            <a:graphicFrameLocks noGrp="1"/>
          </p:cNvGraphicFramePr>
          <p:nvPr>
            <p:ph idx="1"/>
          </p:nvPr>
        </p:nvGraphicFramePr>
        <p:xfrm>
          <a:off x="457200" y="990600"/>
          <a:ext cx="839628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4"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39</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fontAlgn="auto" hangingPunct="1">
              <a:spcAft>
                <a:spcPts val="0"/>
              </a:spcAft>
              <a:defRPr/>
            </a:pPr>
            <a:r>
              <a:rPr lang="en-US" dirty="0" smtClean="0">
                <a:effectLst/>
              </a:rPr>
              <a:t>The Legal Framework</a:t>
            </a:r>
          </a:p>
        </p:txBody>
      </p:sp>
      <p:graphicFrame>
        <p:nvGraphicFramePr>
          <p:cNvPr id="9" name="Content Placeholder 8"/>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9"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40</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93800"/>
          <a:ext cx="8396288"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3"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41</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074" name="Object 4"/>
          <p:cNvGraphicFramePr>
            <a:graphicFrameLocks noGrp="1" noChangeAspect="1"/>
          </p:cNvGraphicFramePr>
          <p:nvPr>
            <p:ph sz="half" idx="2"/>
          </p:nvPr>
        </p:nvGraphicFramePr>
        <p:xfrm>
          <a:off x="5105400" y="1600200"/>
          <a:ext cx="3549650" cy="4572000"/>
        </p:xfrm>
        <a:graphic>
          <a:graphicData uri="http://schemas.openxmlformats.org/presentationml/2006/ole">
            <mc:AlternateContent xmlns:mc="http://schemas.openxmlformats.org/markup-compatibility/2006">
              <mc:Choice xmlns:v="urn:schemas-microsoft-com:vml" Requires="v">
                <p:oleObj spid="_x0000_s3077" name="Photo Editor Photo" r:id="rId9" imgW="2019048" imgH="2600000" progId="">
                  <p:embed/>
                </p:oleObj>
              </mc:Choice>
              <mc:Fallback>
                <p:oleObj name="Photo Editor Photo" r:id="rId9" imgW="2019048" imgH="260000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600200"/>
                        <a:ext cx="3549650" cy="457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pic>
        <p:nvPicPr>
          <p:cNvPr id="3077" name="Picture 2081"/>
          <p:cNvPicPr>
            <a:picLocks noChangeAspect="1" noChangeArrowheads="1"/>
          </p:cNvPicPr>
          <p:nvPr/>
        </p:nvPicPr>
        <p:blipFill>
          <a:blip r:embed="rId11"/>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2"/>
          </p:nvPr>
        </p:nvSpPr>
        <p:spPr/>
        <p:txBody>
          <a:bodyPr/>
          <a:lstStyle/>
          <a:p>
            <a:pPr>
              <a:defRPr/>
            </a:pPr>
            <a:fld id="{3CEB525A-B7B4-4095-A211-286F0F6E732A}" type="slidenum">
              <a:rPr lang="en-US" smtClean="0"/>
              <a:pPr>
                <a:defRPr/>
              </a:pPr>
              <a:t>42</a:t>
            </a:fld>
            <a:endParaRPr lang="en-US"/>
          </a:p>
        </p:txBody>
      </p:sp>
      <p:sp>
        <p:nvSpPr>
          <p:cNvPr id="11" name="Rectangle 10"/>
          <p:cNvSpPr/>
          <p:nvPr/>
        </p:nvSpPr>
        <p:spPr>
          <a:xfrm>
            <a:off x="1066800" y="381000"/>
            <a:ext cx="7010400" cy="707886"/>
          </a:xfrm>
          <a:prstGeom prst="rect">
            <a:avLst/>
          </a:prstGeom>
        </p:spPr>
        <p:txBody>
          <a:bodyPr wrap="square">
            <a:spAutoFit/>
          </a:bodyPr>
          <a:lstStyle/>
          <a:p>
            <a:pPr lvl="0" algn="ctr" fontAlgn="auto">
              <a:spcAft>
                <a:spcPts val="0"/>
              </a:spcAft>
              <a:defRPr/>
            </a:pPr>
            <a:r>
              <a:rPr lang="en-US" sz="4000" b="1" kern="0" dirty="0" smtClean="0">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C0C0C0" mc:Ignorable=""/>
                  </a:outerShdw>
                </a:effectLst>
                <a:latin typeface="Arial"/>
                <a:ea typeface="+mj-ea"/>
                <a:cs typeface="+mj-cs"/>
              </a:rPr>
              <a:t>CERCLA/SUPERFUND</a:t>
            </a:r>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wda"/>
          <p:cNvPicPr>
            <a:picLocks noChangeAspect="1" noChangeArrowheads="1"/>
          </p:cNvPicPr>
          <p:nvPr/>
        </p:nvPicPr>
        <p:blipFill>
          <a:blip r:embed="rId3"/>
          <a:srcRect/>
          <a:stretch>
            <a:fillRect/>
          </a:stretch>
        </p:blipFill>
        <p:spPr bwMode="auto">
          <a:xfrm>
            <a:off x="304800" y="381000"/>
            <a:ext cx="8610600" cy="4953000"/>
          </a:xfrm>
          <a:prstGeom prst="rect">
            <a:avLst/>
          </a:prstGeom>
          <a:noFill/>
          <a:ln w="9525">
            <a:noFill/>
            <a:miter lim="800000"/>
            <a:headEnd/>
            <a:tailEnd/>
          </a:ln>
        </p:spPr>
      </p:pic>
      <p:sp>
        <p:nvSpPr>
          <p:cNvPr id="33795" name="Rectangle 3"/>
          <p:cNvSpPr>
            <a:spLocks noChangeArrowheads="1"/>
          </p:cNvSpPr>
          <p:nvPr/>
        </p:nvSpPr>
        <p:spPr bwMode="auto">
          <a:xfrm>
            <a:off x="228600" y="5562600"/>
            <a:ext cx="8686800" cy="976313"/>
          </a:xfrm>
          <a:prstGeom prst="rect">
            <a:avLst/>
          </a:prstGeom>
          <a:noFill/>
          <a:ln w="9525">
            <a:noFill/>
            <a:miter lim="800000"/>
            <a:headEnd/>
            <a:tailEnd/>
          </a:ln>
        </p:spPr>
        <p:txBody>
          <a:bodyPr/>
          <a:lstStyle/>
          <a:p>
            <a:pPr algn="ctr"/>
            <a:r>
              <a:rPr lang="en-US" sz="1000" b="1"/>
              <a:t/>
            </a:r>
            <a:br>
              <a:rPr lang="en-US" sz="1000" b="1"/>
            </a:br>
            <a:r>
              <a:rPr lang="en-US" sz="2000" b="1"/>
              <a:t>The Solid Waste Disposal Act of 1965 and its Amendments or </a:t>
            </a:r>
            <a:br>
              <a:rPr lang="en-US" sz="2000" b="1"/>
            </a:br>
            <a:r>
              <a:rPr lang="en-US" sz="2000" b="1"/>
              <a:t>"The Resource Conservation and Recovery Act"</a:t>
            </a:r>
            <a:endParaRPr lang="en-US" sz="2000"/>
          </a:p>
          <a:p>
            <a:pPr algn="ctr"/>
            <a:endParaRPr lang="en-US" sz="2000"/>
          </a:p>
        </p:txBody>
      </p:sp>
      <p:pic>
        <p:nvPicPr>
          <p:cNvPr id="33796" name="Picture 2081"/>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sp>
        <p:nvSpPr>
          <p:cNvPr id="5" name="Slide Number Placeholder 4"/>
          <p:cNvSpPr>
            <a:spLocks noGrp="1"/>
          </p:cNvSpPr>
          <p:nvPr>
            <p:ph type="sldNum" sz="quarter" idx="12"/>
          </p:nvPr>
        </p:nvSpPr>
        <p:spPr/>
        <p:txBody>
          <a:bodyPr/>
          <a:lstStyle/>
          <a:p>
            <a:pPr>
              <a:defRPr/>
            </a:pPr>
            <a:fld id="{29366D15-76B8-486C-B47C-E740C02389F2}" type="slidenum">
              <a:rPr lang="en-US" smtClean="0"/>
              <a:pPr>
                <a:defRPr/>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fontAlgn="auto" hangingPunct="1">
              <a:spcAft>
                <a:spcPts val="0"/>
              </a:spcAft>
              <a:defRPr/>
            </a:pPr>
            <a:r>
              <a:rPr lang="en-US" sz="4000" dirty="0" smtClean="0"/>
              <a:t>RCRA</a:t>
            </a:r>
          </a:p>
        </p:txBody>
      </p:sp>
      <p:graphicFrame>
        <p:nvGraphicFramePr>
          <p:cNvPr id="7" name="Content Placeholder 6"/>
          <p:cNvGraphicFramePr>
            <a:graphicFrameLocks noGrp="1"/>
          </p:cNvGraphicFramePr>
          <p:nvPr>
            <p:ph idx="1"/>
          </p:nvPr>
        </p:nvGraphicFramePr>
        <p:xfrm>
          <a:off x="492125" y="914400"/>
          <a:ext cx="839628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20"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44</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graphicFrame>
        <p:nvGraphicFramePr>
          <p:cNvPr id="7" name="Content Placeholder 6"/>
          <p:cNvGraphicFramePr>
            <a:graphicFrameLocks noGrp="1"/>
          </p:cNvGraphicFramePr>
          <p:nvPr>
            <p:ph idx="1"/>
          </p:nvPr>
        </p:nvGraphicFramePr>
        <p:xfrm>
          <a:off x="457200" y="9906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4"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45</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8"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46</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graphicFrame>
        <p:nvGraphicFramePr>
          <p:cNvPr id="7" name="Content Placeholder 6"/>
          <p:cNvGraphicFramePr>
            <a:graphicFrameLocks noGrp="1"/>
          </p:cNvGraphicFramePr>
          <p:nvPr>
            <p:ph idx="1"/>
          </p:nvPr>
        </p:nvGraphicFramePr>
        <p:xfrm>
          <a:off x="457200" y="914400"/>
          <a:ext cx="8396288"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2"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47</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6"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48</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sp>
        <p:nvSpPr>
          <p:cNvPr id="32771" name="Rectangle 3"/>
          <p:cNvSpPr>
            <a:spLocks noGrp="1" noChangeArrowheads="1"/>
          </p:cNvSpPr>
          <p:nvPr>
            <p:ph idx="1"/>
          </p:nvPr>
        </p:nvSpPr>
        <p:spPr>
          <a:xfrm>
            <a:off x="457200" y="990600"/>
            <a:ext cx="8396288" cy="5257800"/>
          </a:xfrm>
        </p:spPr>
        <p:txBody>
          <a:bodyPr>
            <a:normAutofit fontScale="92500" lnSpcReduction="20000"/>
          </a:bodyPr>
          <a:lstStyle/>
          <a:p>
            <a:pPr eaLnBrk="1" hangingPunct="1">
              <a:lnSpc>
                <a:spcPct val="90000"/>
              </a:lnSpc>
              <a:defRPr/>
            </a:pPr>
            <a:r>
              <a:rPr lang="en-US" dirty="0" smtClean="0"/>
              <a:t>Ignitibility (4 determinations)</a:t>
            </a:r>
          </a:p>
          <a:p>
            <a:pPr lvl="1"/>
            <a:r>
              <a:rPr lang="en-US" dirty="0" smtClean="0"/>
              <a:t>one pertains to </a:t>
            </a:r>
            <a:r>
              <a:rPr lang="en-US" i="1" dirty="0" smtClean="0"/>
              <a:t>ignitable liquids using a specific EPA-approved method </a:t>
            </a:r>
            <a:r>
              <a:rPr lang="en-US" dirty="0" smtClean="0"/>
              <a:t>for flash point</a:t>
            </a:r>
          </a:p>
          <a:p>
            <a:pPr lvl="1"/>
            <a:r>
              <a:rPr lang="en-US" dirty="0" smtClean="0"/>
              <a:t>one pertains to </a:t>
            </a:r>
            <a:r>
              <a:rPr lang="en-US" i="1" dirty="0" smtClean="0"/>
              <a:t>oxidizers as defined in 49 CFR 173.115(a)</a:t>
            </a:r>
          </a:p>
          <a:p>
            <a:pPr lvl="1"/>
            <a:r>
              <a:rPr lang="en-US" dirty="0" smtClean="0"/>
              <a:t>one pertains to </a:t>
            </a:r>
            <a:r>
              <a:rPr lang="en-US" i="1" dirty="0" smtClean="0"/>
              <a:t>ignitable compressed gas as defined in 49CFR173.127</a:t>
            </a:r>
          </a:p>
          <a:p>
            <a:pPr lvl="1"/>
            <a:r>
              <a:rPr lang="en-US" dirty="0" smtClean="0"/>
              <a:t>The other property, </a:t>
            </a:r>
            <a:r>
              <a:rPr lang="en-US" i="1" dirty="0" smtClean="0"/>
              <a:t>ignitable solids is </a:t>
            </a:r>
            <a:r>
              <a:rPr lang="en-US" dirty="0" smtClean="0"/>
              <a:t>described as the following: </a:t>
            </a:r>
            <a:r>
              <a:rPr lang="en-US" i="1" dirty="0" smtClean="0"/>
              <a:t>“It is not a liquid and is capable, under standard temperature and pressure, of causing fire through friction, absorption of moisture or spontaneous chemical changes and, when ignited, burns so vigorously and persistently that it creates a hazard.”</a:t>
            </a:r>
            <a:endParaRPr lang="en-US" dirty="0" smtClean="0"/>
          </a:p>
          <a:p>
            <a:pPr eaLnBrk="1" hangingPunct="1">
              <a:lnSpc>
                <a:spcPct val="90000"/>
              </a:lnSpc>
              <a:defRPr/>
            </a:pPr>
            <a:r>
              <a:rPr lang="en-US" dirty="0" err="1" smtClean="0"/>
              <a:t>Corrosivity</a:t>
            </a:r>
            <a:endParaRPr lang="en-US" dirty="0" smtClean="0"/>
          </a:p>
          <a:p>
            <a:pPr lvl="1" eaLnBrk="1" hangingPunct="1">
              <a:lnSpc>
                <a:spcPct val="90000"/>
              </a:lnSpc>
              <a:defRPr/>
            </a:pPr>
            <a:r>
              <a:rPr lang="en-US" dirty="0" smtClean="0"/>
              <a:t>Aqueous: pH is less than or equal to 2</a:t>
            </a:r>
          </a:p>
          <a:p>
            <a:pPr lvl="1" eaLnBrk="1" hangingPunct="1">
              <a:lnSpc>
                <a:spcPct val="90000"/>
              </a:lnSpc>
              <a:defRPr/>
            </a:pPr>
            <a:r>
              <a:rPr lang="en-US" dirty="0" smtClean="0"/>
              <a:t>Aqueous: pH is greater than or equal to 12.5</a:t>
            </a:r>
          </a:p>
          <a:p>
            <a:pPr lvl="1" eaLnBrk="1" hangingPunct="1">
              <a:lnSpc>
                <a:spcPct val="90000"/>
              </a:lnSpc>
              <a:defRPr/>
            </a:pPr>
            <a:r>
              <a:rPr lang="en-US" dirty="0" smtClean="0"/>
              <a:t>Liquid: corrodes steel certain rate &amp; conditions</a:t>
            </a:r>
          </a:p>
          <a:p>
            <a:pPr eaLnBrk="1" hangingPunct="1">
              <a:lnSpc>
                <a:spcPct val="90000"/>
              </a:lnSpc>
              <a:defRPr/>
            </a:pPr>
            <a:r>
              <a:rPr lang="en-US" dirty="0" smtClean="0"/>
              <a:t>Reactivity</a:t>
            </a:r>
          </a:p>
          <a:p>
            <a:pPr lvl="1" eaLnBrk="1" hangingPunct="1">
              <a:lnSpc>
                <a:spcPct val="90000"/>
              </a:lnSpc>
              <a:defRPr/>
            </a:pPr>
            <a:r>
              <a:rPr lang="en-US" dirty="0" smtClean="0"/>
              <a:t>Extremely unstable substances </a:t>
            </a:r>
          </a:p>
          <a:p>
            <a:pPr lvl="1" eaLnBrk="1" hangingPunct="1">
              <a:lnSpc>
                <a:spcPct val="90000"/>
              </a:lnSpc>
              <a:defRPr/>
            </a:pPr>
            <a:r>
              <a:rPr lang="en-US" dirty="0" smtClean="0"/>
              <a:t>Tendency to react or explode during management</a:t>
            </a:r>
          </a:p>
          <a:p>
            <a:pPr lvl="1" eaLnBrk="1" hangingPunct="1">
              <a:lnSpc>
                <a:spcPct val="90000"/>
              </a:lnSpc>
              <a:defRPr/>
            </a:pPr>
            <a:r>
              <a:rPr lang="en-US" dirty="0" smtClean="0"/>
              <a:t>Narrative definition established by EPA</a:t>
            </a:r>
          </a:p>
        </p:txBody>
      </p:sp>
      <p:pic>
        <p:nvPicPr>
          <p:cNvPr id="39940" name="Picture 2081"/>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49</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McGraw-Hill Projects\LaGrega\graphics\chapter1\fig_0107.jpg"/>
          <p:cNvPicPr>
            <a:picLocks noChangeAspect="1" noChangeArrowheads="1"/>
          </p:cNvPicPr>
          <p:nvPr/>
        </p:nvPicPr>
        <p:blipFill>
          <a:blip r:embed="rId3"/>
          <a:srcRect/>
          <a:stretch>
            <a:fillRect/>
          </a:stretch>
        </p:blipFill>
        <p:spPr bwMode="auto">
          <a:xfrm>
            <a:off x="990600" y="1219200"/>
            <a:ext cx="7040880" cy="4114800"/>
          </a:xfrm>
          <a:prstGeom prst="rect">
            <a:avLst/>
          </a:prstGeom>
          <a:noFill/>
        </p:spPr>
      </p:pic>
      <p:sp>
        <p:nvSpPr>
          <p:cNvPr id="6148" name="Rectangle 4"/>
          <p:cNvSpPr>
            <a:spLocks noChangeArrowheads="1"/>
          </p:cNvSpPr>
          <p:nvPr/>
        </p:nvSpPr>
        <p:spPr bwMode="auto">
          <a:xfrm>
            <a:off x="990600" y="5562600"/>
            <a:ext cx="4252913" cy="457200"/>
          </a:xfrm>
          <a:prstGeom prst="rect">
            <a:avLst/>
          </a:prstGeom>
          <a:noFill/>
          <a:ln w="9525">
            <a:noFill/>
            <a:miter lim="800000"/>
            <a:headEnd/>
            <a:tailEnd/>
          </a:ln>
          <a:effectLst/>
        </p:spPr>
        <p:txBody>
          <a:bodyPr wrap="none">
            <a:spAutoFit/>
          </a:bodyPr>
          <a:lstStyle/>
          <a:p>
            <a:r>
              <a:rPr lang="en-US" dirty="0">
                <a:latin typeface="Times-Roman" charset="0"/>
              </a:rPr>
              <a:t>A new direction for corporations.</a:t>
            </a:r>
          </a:p>
        </p:txBody>
      </p:sp>
      <p:sp>
        <p:nvSpPr>
          <p:cNvPr id="5" name="Rectangle 4"/>
          <p:cNvSpPr/>
          <p:nvPr/>
        </p:nvSpPr>
        <p:spPr>
          <a:xfrm>
            <a:off x="1600200" y="228600"/>
            <a:ext cx="5867400" cy="646331"/>
          </a:xfrm>
          <a:prstGeom prst="rect">
            <a:avLst/>
          </a:prstGeom>
        </p:spPr>
        <p:txBody>
          <a:bodyPr wrap="square">
            <a:spAutoFit/>
          </a:bodyPr>
          <a:lstStyle/>
          <a:p>
            <a:pPr algn="ctr"/>
            <a:r>
              <a:rPr lang="en-US" sz="3600" b="1" dirty="0" smtClean="0">
                <a:solidFill>
                  <a:schemeClr val="bg1">
                    <a:lumMod val="50000"/>
                  </a:schemeClr>
                </a:solidFill>
              </a:rPr>
              <a:t>The Legal Framework</a:t>
            </a:r>
            <a:endParaRPr lang="en-US" sz="3600" b="1" dirty="0">
              <a:solidFill>
                <a:schemeClr val="bg1">
                  <a:lumMod val="50000"/>
                </a:schemeClr>
              </a:solidFill>
            </a:endParaRPr>
          </a:p>
        </p:txBody>
      </p:sp>
      <p:grpSp>
        <p:nvGrpSpPr>
          <p:cNvPr id="6" name="Group 5"/>
          <p:cNvGrpSpPr/>
          <p:nvPr/>
        </p:nvGrpSpPr>
        <p:grpSpPr>
          <a:xfrm>
            <a:off x="2057400" y="6215063"/>
            <a:ext cx="6934200" cy="514350"/>
            <a:chOff x="2057400" y="6215063"/>
            <a:chExt cx="6934200" cy="514350"/>
          </a:xfrm>
        </p:grpSpPr>
        <p:pic>
          <p:nvPicPr>
            <p:cNvPr id="7" name="Picture 2081"/>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sp>
          <p:nvSpPr>
            <p:cNvPr id="8" name="Text Box 5"/>
            <p:cNvSpPr txBox="1">
              <a:spLocks noChangeArrowheads="1"/>
            </p:cNvSpPr>
            <p:nvPr/>
          </p:nvSpPr>
          <p:spPr bwMode="auto">
            <a:xfrm>
              <a:off x="2057400" y="6324600"/>
              <a:ext cx="6324600" cy="366713"/>
            </a:xfrm>
            <a:prstGeom prst="rect">
              <a:avLst/>
            </a:prstGeom>
            <a:noFill/>
            <a:ln w="12700" cap="rnd" algn="ctr">
              <a:noFill/>
              <a:miter lim="800000"/>
              <a:headEnd/>
              <a:tailEnd/>
            </a:ln>
          </p:spPr>
          <p:txBody>
            <a:bodyPr>
              <a:spAutoFit/>
            </a:bodyPr>
            <a:lstStyle/>
            <a:p>
              <a:pPr algn="ctr" eaLnBrk="0" hangingPunct="0">
                <a:spcBef>
                  <a:spcPct val="50000"/>
                </a:spcBef>
              </a:pPr>
              <a:endParaRPr lang="en-US" b="1" dirty="0"/>
            </a:p>
          </p:txBody>
        </p:sp>
      </p:grpSp>
      <p:sp>
        <p:nvSpPr>
          <p:cNvPr id="13" name="Slide Number Placeholder 12"/>
          <p:cNvSpPr>
            <a:spLocks noGrp="1"/>
          </p:cNvSpPr>
          <p:nvPr>
            <p:ph type="sldNum" sz="quarter" idx="12"/>
          </p:nvPr>
        </p:nvSpPr>
        <p:spPr/>
        <p:txBody>
          <a:bodyPr/>
          <a:lstStyle/>
          <a:p>
            <a:pPr>
              <a:defRPr/>
            </a:pPr>
            <a:fld id="{29366D15-76B8-486C-B47C-E740C02389F2}" type="slidenum">
              <a:rPr lang="en-US" smtClean="0"/>
              <a:pPr>
                <a:defRPr/>
              </a:pPr>
              <a:t>5</a:t>
            </a:fld>
            <a:endParaRPr lang="en-US"/>
          </a:p>
        </p:txBody>
      </p:sp>
      <p:sp>
        <p:nvSpPr>
          <p:cNvPr id="14" name="Footer Placeholder 13"/>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sp>
        <p:nvSpPr>
          <p:cNvPr id="40963" name="Rectangle 3"/>
          <p:cNvSpPr>
            <a:spLocks noGrp="1" noChangeArrowheads="1"/>
          </p:cNvSpPr>
          <p:nvPr>
            <p:ph idx="1"/>
          </p:nvPr>
        </p:nvSpPr>
        <p:spPr/>
        <p:txBody>
          <a:bodyPr/>
          <a:lstStyle/>
          <a:p>
            <a:pPr eaLnBrk="1" fontAlgn="auto" hangingPunct="1">
              <a:spcAft>
                <a:spcPts val="0"/>
              </a:spcAft>
              <a:defRPr/>
            </a:pPr>
            <a:r>
              <a:rPr lang="en-US" dirty="0" smtClean="0"/>
              <a:t>Toxicity </a:t>
            </a:r>
          </a:p>
          <a:p>
            <a:pPr lvl="1" eaLnBrk="1" hangingPunct="1">
              <a:defRPr/>
            </a:pPr>
            <a:r>
              <a:rPr lang="en-US" dirty="0" smtClean="0"/>
              <a:t>Identifies wastes that leach hazardous concentrations of specific toxics; Toxicity Char. Leaching Procedure (TCLP):</a:t>
            </a:r>
          </a:p>
          <a:p>
            <a:pPr lvl="2" eaLnBrk="1" hangingPunct="1">
              <a:defRPr/>
            </a:pPr>
            <a:r>
              <a:rPr lang="en-US" dirty="0" smtClean="0"/>
              <a:t>Extracts toxics from wastes similar to leaching action within landfills</a:t>
            </a:r>
          </a:p>
          <a:p>
            <a:pPr lvl="2" eaLnBrk="1" hangingPunct="1">
              <a:defRPr/>
            </a:pPr>
            <a:r>
              <a:rPr lang="en-US" dirty="0" smtClean="0"/>
              <a:t>(25) Organics, (8) Inorganic, (6) insecticides/herbicides</a:t>
            </a:r>
          </a:p>
          <a:p>
            <a:pPr lvl="1" eaLnBrk="1" hangingPunct="1">
              <a:lnSpc>
                <a:spcPct val="90000"/>
              </a:lnSpc>
            </a:pPr>
            <a:r>
              <a:rPr lang="en-US" dirty="0" smtClean="0"/>
              <a:t>Trigger levels are health based concentrations</a:t>
            </a:r>
          </a:p>
          <a:p>
            <a:pPr lvl="1" eaLnBrk="1" hangingPunct="1">
              <a:lnSpc>
                <a:spcPct val="90000"/>
              </a:lnSpc>
            </a:pPr>
            <a:r>
              <a:rPr lang="en-US" dirty="0" smtClean="0"/>
              <a:t>TCLP uses models that factor for</a:t>
            </a:r>
          </a:p>
          <a:p>
            <a:pPr lvl="2" eaLnBrk="1" hangingPunct="1">
              <a:lnSpc>
                <a:spcPct val="90000"/>
              </a:lnSpc>
            </a:pPr>
            <a:r>
              <a:rPr lang="en-US" dirty="0" smtClean="0"/>
              <a:t>Dilution &amp; attenuation of subsurface fate &amp; transport of contaminants in groundwater</a:t>
            </a:r>
          </a:p>
          <a:p>
            <a:pPr lvl="2" eaLnBrk="1" hangingPunct="1">
              <a:lnSpc>
                <a:spcPct val="90000"/>
              </a:lnSpc>
            </a:pPr>
            <a:r>
              <a:rPr lang="en-US" dirty="0" smtClean="0"/>
              <a:t>D-004 thru D-043 on manifest</a:t>
            </a:r>
          </a:p>
          <a:p>
            <a:pPr lvl="1" eaLnBrk="1" hangingPunct="1">
              <a:lnSpc>
                <a:spcPct val="90000"/>
              </a:lnSpc>
            </a:pPr>
            <a:r>
              <a:rPr lang="en-US" dirty="0" smtClean="0"/>
              <a:t>Note:  SW 846 defines all EPA approved environmental testing procedures</a:t>
            </a:r>
          </a:p>
          <a:p>
            <a:pPr lvl="1" eaLnBrk="1" hangingPunct="1">
              <a:lnSpc>
                <a:spcPct val="90000"/>
              </a:lnSpc>
            </a:pPr>
            <a:r>
              <a:rPr lang="en-US" dirty="0" smtClean="0">
                <a:hlinkClick r:id="rId3"/>
              </a:rPr>
              <a:t>http://www.epa.gov/epaoswer/hazwaste/test/sw846.htm</a:t>
            </a:r>
            <a:endParaRPr lang="en-US" dirty="0" smtClean="0"/>
          </a:p>
        </p:txBody>
      </p:sp>
      <p:pic>
        <p:nvPicPr>
          <p:cNvPr id="40964" name="Picture 2081"/>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50</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RCRA</a:t>
            </a:r>
          </a:p>
        </p:txBody>
      </p:sp>
      <p:sp>
        <p:nvSpPr>
          <p:cNvPr id="39939" name="Rectangle 3"/>
          <p:cNvSpPr>
            <a:spLocks noGrp="1" noChangeArrowheads="1"/>
          </p:cNvSpPr>
          <p:nvPr>
            <p:ph idx="1"/>
          </p:nvPr>
        </p:nvSpPr>
        <p:spPr>
          <a:xfrm>
            <a:off x="492125" y="1193800"/>
            <a:ext cx="8396288" cy="4978400"/>
          </a:xfrm>
        </p:spPr>
        <p:txBody>
          <a:bodyPr>
            <a:normAutofit fontScale="92500" lnSpcReduction="10000"/>
          </a:bodyPr>
          <a:lstStyle/>
          <a:p>
            <a:pPr eaLnBrk="1" hangingPunct="1">
              <a:defRPr/>
            </a:pPr>
            <a:r>
              <a:rPr lang="en-US" dirty="0" smtClean="0"/>
              <a:t>Generators</a:t>
            </a:r>
          </a:p>
          <a:p>
            <a:pPr lvl="1" eaLnBrk="1" hangingPunct="1">
              <a:defRPr/>
            </a:pPr>
            <a:r>
              <a:rPr lang="en-US" dirty="0" smtClean="0"/>
              <a:t>First step in cradle-to-grave regulatory system</a:t>
            </a:r>
          </a:p>
          <a:p>
            <a:pPr lvl="1" eaLnBrk="1" hangingPunct="1">
              <a:defRPr/>
            </a:pPr>
            <a:r>
              <a:rPr lang="en-US" dirty="0" smtClean="0"/>
              <a:t>Records indicating generation of </a:t>
            </a:r>
            <a:r>
              <a:rPr lang="en-US" dirty="0" err="1" smtClean="0"/>
              <a:t>haz</a:t>
            </a:r>
            <a:r>
              <a:rPr lang="en-US" dirty="0" smtClean="0"/>
              <a:t>-waste, lab analysis etc.</a:t>
            </a:r>
          </a:p>
          <a:p>
            <a:pPr lvl="2" eaLnBrk="1" hangingPunct="1">
              <a:defRPr/>
            </a:pPr>
            <a:r>
              <a:rPr lang="en-US" sz="2000" dirty="0" smtClean="0"/>
              <a:t>Must be retained for 3 years, (reality is forever)</a:t>
            </a:r>
          </a:p>
          <a:p>
            <a:pPr lvl="1" eaLnBrk="1" hangingPunct="1">
              <a:defRPr/>
            </a:pPr>
            <a:r>
              <a:rPr lang="en-US" dirty="0" smtClean="0"/>
              <a:t>EPA ID# for ALL TSD-Fs and generators</a:t>
            </a:r>
          </a:p>
          <a:p>
            <a:pPr lvl="1" eaLnBrk="1" hangingPunct="1">
              <a:defRPr/>
            </a:pPr>
            <a:r>
              <a:rPr lang="en-US" dirty="0" smtClean="0"/>
              <a:t>Responsible for initiation of UHW Manifest</a:t>
            </a:r>
          </a:p>
          <a:p>
            <a:pPr lvl="1" eaLnBrk="1" hangingPunct="1">
              <a:defRPr/>
            </a:pPr>
            <a:r>
              <a:rPr lang="en-US" dirty="0" smtClean="0"/>
              <a:t>MUST manifest all hazardous waste</a:t>
            </a:r>
          </a:p>
          <a:p>
            <a:pPr lvl="1" eaLnBrk="1" hangingPunct="1">
              <a:defRPr/>
            </a:pPr>
            <a:r>
              <a:rPr lang="en-US" dirty="0" smtClean="0"/>
              <a:t>Obey DOT regulations</a:t>
            </a:r>
          </a:p>
          <a:p>
            <a:pPr lvl="1" eaLnBrk="1" hangingPunct="1">
              <a:defRPr/>
            </a:pPr>
            <a:r>
              <a:rPr lang="en-US" dirty="0" smtClean="0"/>
              <a:t>Sign manifest (should be done by responsible official)</a:t>
            </a:r>
          </a:p>
          <a:p>
            <a:pPr lvl="1" eaLnBrk="1" hangingPunct="1">
              <a:defRPr/>
            </a:pPr>
            <a:r>
              <a:rPr lang="en-US" dirty="0" smtClean="0"/>
              <a:t>Generator must certify of waste minimization plan</a:t>
            </a:r>
          </a:p>
          <a:p>
            <a:pPr lvl="1" eaLnBrk="1" hangingPunct="1">
              <a:defRPr/>
            </a:pPr>
            <a:r>
              <a:rPr lang="en-US" dirty="0" smtClean="0"/>
              <a:t>Once waste reaches a TSD-F, manifest MUST return to generator within 45 days, or submit exception report to EPA</a:t>
            </a:r>
          </a:p>
          <a:p>
            <a:pPr lvl="1" eaLnBrk="1" hangingPunct="1">
              <a:defRPr/>
            </a:pPr>
            <a:r>
              <a:rPr lang="en-US" dirty="0" smtClean="0"/>
              <a:t>Generators can store </a:t>
            </a:r>
            <a:r>
              <a:rPr lang="en-US" dirty="0" err="1" smtClean="0"/>
              <a:t>haz</a:t>
            </a:r>
            <a:r>
              <a:rPr lang="en-US" dirty="0" smtClean="0"/>
              <a:t>-waste on-site under certain conditions</a:t>
            </a:r>
          </a:p>
          <a:p>
            <a:pPr lvl="1" eaLnBrk="1" hangingPunct="1">
              <a:defRPr/>
            </a:pPr>
            <a:r>
              <a:rPr lang="en-US" dirty="0" smtClean="0"/>
              <a:t>Must file biennial ‘waste-minimization’ report w/ EPA</a:t>
            </a:r>
          </a:p>
          <a:p>
            <a:pPr lvl="1" eaLnBrk="1" hangingPunct="1">
              <a:defRPr/>
            </a:pPr>
            <a:r>
              <a:rPr lang="en-US" dirty="0" smtClean="0"/>
              <a:t>Record keeping extremely important under CERCLA liability scheme</a:t>
            </a:r>
          </a:p>
        </p:txBody>
      </p:sp>
      <p:pic>
        <p:nvPicPr>
          <p:cNvPr id="41988" name="Picture 2081"/>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51</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McGraw-Hill Projects\LaGrega\graphics\chapter1\fig_chap2_0205.jpg"/>
          <p:cNvPicPr>
            <a:picLocks noChangeAspect="1" noChangeArrowheads="1"/>
          </p:cNvPicPr>
          <p:nvPr/>
        </p:nvPicPr>
        <p:blipFill>
          <a:blip r:embed="rId2"/>
          <a:srcRect/>
          <a:stretch>
            <a:fillRect/>
          </a:stretch>
        </p:blipFill>
        <p:spPr bwMode="auto">
          <a:xfrm>
            <a:off x="3200400" y="0"/>
            <a:ext cx="5943600" cy="6858000"/>
          </a:xfrm>
          <a:prstGeom prst="rect">
            <a:avLst/>
          </a:prstGeom>
          <a:noFill/>
          <a:ln w="9525">
            <a:noFill/>
            <a:miter lim="800000"/>
            <a:headEnd/>
            <a:tailEnd/>
          </a:ln>
        </p:spPr>
      </p:pic>
      <p:sp>
        <p:nvSpPr>
          <p:cNvPr id="43011" name="Rectangle 3"/>
          <p:cNvSpPr>
            <a:spLocks noChangeArrowheads="1"/>
          </p:cNvSpPr>
          <p:nvPr/>
        </p:nvSpPr>
        <p:spPr bwMode="auto">
          <a:xfrm>
            <a:off x="0" y="762000"/>
            <a:ext cx="3200400" cy="923925"/>
          </a:xfrm>
          <a:prstGeom prst="rect">
            <a:avLst/>
          </a:prstGeom>
          <a:noFill/>
          <a:ln w="9525">
            <a:noFill/>
            <a:miter lim="800000"/>
            <a:headEnd/>
            <a:tailEnd/>
          </a:ln>
        </p:spPr>
        <p:txBody>
          <a:bodyPr>
            <a:spAutoFit/>
          </a:bodyPr>
          <a:lstStyle/>
          <a:p>
            <a:pPr>
              <a:spcBef>
                <a:spcPct val="50000"/>
              </a:spcBef>
            </a:pPr>
            <a:r>
              <a:rPr lang="en-US">
                <a:latin typeface="Times-Roman"/>
              </a:rPr>
              <a:t>Hazardous waste manifest, New York State Dept. of Environmental Conservation</a:t>
            </a:r>
          </a:p>
        </p:txBody>
      </p:sp>
      <p:sp>
        <p:nvSpPr>
          <p:cNvPr id="4" name="Slide Number Placeholder 3"/>
          <p:cNvSpPr>
            <a:spLocks noGrp="1"/>
          </p:cNvSpPr>
          <p:nvPr>
            <p:ph type="sldNum" sz="quarter" idx="12"/>
          </p:nvPr>
        </p:nvSpPr>
        <p:spPr/>
        <p:txBody>
          <a:bodyPr/>
          <a:lstStyle/>
          <a:p>
            <a:pPr>
              <a:defRPr/>
            </a:pPr>
            <a:fld id="{29366D15-76B8-486C-B47C-E740C02389F2}" type="slidenum">
              <a:rPr lang="en-US" smtClean="0"/>
              <a:pPr>
                <a:defRPr/>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7"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53</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r>
              <a:rPr lang="en-US" dirty="0"/>
              <a:t>CERCLA/SUPERFUND</a:t>
            </a:r>
          </a:p>
        </p:txBody>
      </p:sp>
      <p:graphicFrame>
        <p:nvGraphicFramePr>
          <p:cNvPr id="7" name="Content Placeholder 6"/>
          <p:cNvGraphicFramePr>
            <a:graphicFrameLocks noGrp="1"/>
          </p:cNvGraphicFramePr>
          <p:nvPr>
            <p:ph idx="1"/>
          </p:nvPr>
        </p:nvGraphicFramePr>
        <p:xfrm>
          <a:off x="492125" y="1193800"/>
          <a:ext cx="7661275"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0"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54</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CERCLA/SUPERFUND</a:t>
            </a:r>
            <a:endParaRPr lang="en-US" dirty="0"/>
          </a:p>
        </p:txBody>
      </p:sp>
      <p:graphicFrame>
        <p:nvGraphicFramePr>
          <p:cNvPr id="7" name="Content Placeholder 6"/>
          <p:cNvGraphicFramePr>
            <a:graphicFrameLocks noGrp="1"/>
          </p:cNvGraphicFramePr>
          <p:nvPr>
            <p:ph idx="1"/>
          </p:nvPr>
        </p:nvGraphicFramePr>
        <p:xfrm>
          <a:off x="492125" y="1143000"/>
          <a:ext cx="8396288"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5"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55</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CERCLA/SUPERFUND</a:t>
            </a:r>
            <a:endParaRPr lang="en-US" dirty="0"/>
          </a:p>
        </p:txBody>
      </p:sp>
      <p:graphicFrame>
        <p:nvGraphicFramePr>
          <p:cNvPr id="8" name="Content Placeholder 7"/>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081"/>
          <p:cNvPicPr>
            <a:picLocks noChangeAspect="1" noChangeArrowheads="1"/>
          </p:cNvPicPr>
          <p:nvPr/>
        </p:nvPicPr>
        <p:blipFill>
          <a:blip r:embed="rId7"/>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56</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Jurisdiction &amp; Authority</a:t>
            </a:r>
            <a:endParaRPr lang="en-US" dirty="0"/>
          </a:p>
        </p:txBody>
      </p:sp>
      <p:graphicFrame>
        <p:nvGraphicFramePr>
          <p:cNvPr id="7" name="Content Placeholder 6"/>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109"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57</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48132"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58</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49156"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49157" name="Rectangle 4"/>
          <p:cNvSpPr>
            <a:spLocks noGrp="1" noChangeArrowheads="1"/>
          </p:cNvSpPr>
          <p:nvPr>
            <p:ph type="body" idx="1"/>
          </p:nvPr>
        </p:nvSpPr>
        <p:spPr>
          <a:xfrm>
            <a:off x="304800" y="1143000"/>
            <a:ext cx="8396288" cy="4749800"/>
          </a:xfrm>
        </p:spPr>
        <p:txBody>
          <a:bodyPr/>
          <a:lstStyle/>
          <a:p>
            <a:r>
              <a:rPr lang="en-US" smtClean="0"/>
              <a:t>1.9  Identify the source of COTP authority</a:t>
            </a:r>
          </a:p>
          <a:p>
            <a:pPr lvl="1"/>
            <a:r>
              <a:rPr lang="en-US" smtClean="0">
                <a:cs typeface="Times New Roman" pitchFamily="18" charset="0"/>
              </a:rPr>
              <a:t>33 CFR 6.04-5 (“Super 6”)</a:t>
            </a:r>
          </a:p>
          <a:p>
            <a:pPr lvl="1"/>
            <a:r>
              <a:rPr lang="en-US" smtClean="0">
                <a:cs typeface="Times New Roman" pitchFamily="18" charset="0"/>
              </a:rPr>
              <a:t>The COTP may prevent any person, article, or thing from boarding or being taken or placed on board any vessel or entering or being taken into or upon or placed in or upon any waterfront facility whenever it appears that such action is necessary in order to secure such vessel from damage or injury or to prevent damage or injury to any vessel, or waterfront facility or waters or the US, or to secure the observances of rights and obligations of the US.</a:t>
            </a:r>
          </a:p>
          <a:p>
            <a:pPr lvl="1"/>
            <a:r>
              <a:rPr lang="en-US" smtClean="0">
                <a:cs typeface="Times New Roman" pitchFamily="18" charset="0"/>
              </a:rPr>
              <a:t>The COTP regulates access of personnel, movement of vessels and operations of facilities in order prevent or minimize damage or injury.</a:t>
            </a:r>
          </a:p>
          <a:p>
            <a:pPr lvl="1"/>
            <a:endParaRPr lang="en-US" smtClean="0"/>
          </a:p>
        </p:txBody>
      </p:sp>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59</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Legal Terms</a:t>
            </a:r>
            <a:endParaRPr lang="en-US" dirty="0"/>
          </a:p>
        </p:txBody>
      </p:sp>
      <p:graphicFrame>
        <p:nvGraphicFramePr>
          <p:cNvPr id="8" name="Content Placeholder 7"/>
          <p:cNvGraphicFramePr>
            <a:graphicFrameLocks noGrp="1"/>
          </p:cNvGraphicFramePr>
          <p:nvPr>
            <p:ph idx="1"/>
          </p:nvPr>
        </p:nvGraphicFramePr>
        <p:xfrm>
          <a:off x="492125" y="11938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0180"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50181" name="Rectangle 4"/>
          <p:cNvSpPr>
            <a:spLocks noGrp="1" noChangeArrowheads="1"/>
          </p:cNvSpPr>
          <p:nvPr>
            <p:ph type="body" idx="1"/>
          </p:nvPr>
        </p:nvSpPr>
        <p:spPr>
          <a:xfrm>
            <a:off x="304800" y="1143000"/>
            <a:ext cx="8396288" cy="4749800"/>
          </a:xfrm>
        </p:spPr>
        <p:txBody>
          <a:bodyPr/>
          <a:lstStyle/>
          <a:p>
            <a:r>
              <a:rPr lang="en-US" smtClean="0"/>
              <a:t>1.10  Explain FOSC and COTP authority to prevent access of personnel to vessels or waterfront facilities</a:t>
            </a:r>
          </a:p>
          <a:p>
            <a:pPr lvl="1"/>
            <a:r>
              <a:rPr lang="en-US" smtClean="0">
                <a:cs typeface="Times New Roman" pitchFamily="18" charset="0"/>
              </a:rPr>
              <a:t>COTP can take possession of any vessel whenever it is necessary to secure the vessel to prevent damage or injury to the vessel, waterfront facilities, or waters itself of the US.</a:t>
            </a:r>
          </a:p>
          <a:p>
            <a:pPr lvl="1"/>
            <a:r>
              <a:rPr lang="en-US" smtClean="0"/>
              <a:t>FOSC may enter private property</a:t>
            </a:r>
          </a:p>
          <a:p>
            <a:pPr lvl="2"/>
            <a:r>
              <a:rPr lang="en-US" smtClean="0"/>
              <a:t>To minimize the possibility of a spill</a:t>
            </a:r>
          </a:p>
          <a:p>
            <a:pPr lvl="2"/>
            <a:r>
              <a:rPr lang="en-US" smtClean="0"/>
              <a:t>To minimize the damaging effects of a spill</a:t>
            </a:r>
          </a:p>
          <a:p>
            <a:pPr lvl="2"/>
            <a:r>
              <a:rPr lang="en-US" smtClean="0"/>
              <a:t>To determine the severity of a spill</a:t>
            </a:r>
          </a:p>
          <a:p>
            <a:pPr lvl="2"/>
            <a:r>
              <a:rPr lang="en-US" smtClean="0"/>
              <a:t>To determine the source of a spill</a:t>
            </a:r>
          </a:p>
          <a:p>
            <a:pPr lvl="2"/>
            <a:r>
              <a:rPr lang="en-US" smtClean="0"/>
              <a:t>To decide possible courses of action to mitigate spill damage</a:t>
            </a:r>
          </a:p>
          <a:p>
            <a:pPr lvl="1"/>
            <a:r>
              <a:rPr lang="en-US" smtClean="0"/>
              <a:t>FOSC may obtain Administrative Order that requires certain action prior to resuming on-site activities or operating vessel</a:t>
            </a:r>
          </a:p>
        </p:txBody>
      </p:sp>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60</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1204"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51205" name="Rectangle 4"/>
          <p:cNvSpPr>
            <a:spLocks noGrp="1" noChangeArrowheads="1"/>
          </p:cNvSpPr>
          <p:nvPr>
            <p:ph type="body" idx="1"/>
          </p:nvPr>
        </p:nvSpPr>
        <p:spPr>
          <a:xfrm>
            <a:off x="304800" y="1143000"/>
            <a:ext cx="8396288" cy="4749800"/>
          </a:xfrm>
        </p:spPr>
        <p:txBody>
          <a:bodyPr/>
          <a:lstStyle/>
          <a:p>
            <a:r>
              <a:rPr lang="en-US" dirty="0" smtClean="0"/>
              <a:t>1.11  Explain FOSC and COTP authority to control vessel and facility operations</a:t>
            </a:r>
          </a:p>
          <a:p>
            <a:pPr lvl="1">
              <a:lnSpc>
                <a:spcPct val="90000"/>
              </a:lnSpc>
            </a:pPr>
            <a:r>
              <a:rPr lang="en-US" sz="2400" dirty="0" smtClean="0">
                <a:cs typeface="Times New Roman" pitchFamily="18" charset="0"/>
              </a:rPr>
              <a:t>33CFR160 subpart B:  The vessel or any transfer can be stopped if:</a:t>
            </a:r>
          </a:p>
          <a:p>
            <a:pPr lvl="2">
              <a:lnSpc>
                <a:spcPct val="90000"/>
              </a:lnSpc>
            </a:pPr>
            <a:r>
              <a:rPr lang="en-US" sz="2000" dirty="0" smtClean="0">
                <a:cs typeface="Times New Roman" pitchFamily="18" charset="0"/>
              </a:rPr>
              <a:t>the history of the vessel creates reason to believe that the vessel is unsafe or poses a threat to the environment,</a:t>
            </a:r>
          </a:p>
          <a:p>
            <a:pPr lvl="2">
              <a:lnSpc>
                <a:spcPct val="90000"/>
              </a:lnSpc>
            </a:pPr>
            <a:r>
              <a:rPr lang="en-US" sz="2000" dirty="0" smtClean="0">
                <a:cs typeface="Times New Roman" pitchFamily="18" charset="0"/>
              </a:rPr>
              <a:t>the vessel/transfer fails to comply with regulations, </a:t>
            </a:r>
          </a:p>
          <a:p>
            <a:pPr lvl="2">
              <a:lnSpc>
                <a:spcPct val="90000"/>
              </a:lnSpc>
            </a:pPr>
            <a:r>
              <a:rPr lang="en-US" sz="2000" dirty="0" smtClean="0">
                <a:cs typeface="Times New Roman" pitchFamily="18" charset="0"/>
              </a:rPr>
              <a:t>oil or hazardous material is discharged, </a:t>
            </a:r>
          </a:p>
          <a:p>
            <a:pPr lvl="2">
              <a:lnSpc>
                <a:spcPct val="90000"/>
              </a:lnSpc>
            </a:pPr>
            <a:r>
              <a:rPr lang="en-US" sz="2000" dirty="0" smtClean="0">
                <a:cs typeface="Times New Roman" pitchFamily="18" charset="0"/>
              </a:rPr>
              <a:t>the vessel does not comply with vessel traffic service requirements, </a:t>
            </a:r>
          </a:p>
          <a:p>
            <a:pPr lvl="2">
              <a:lnSpc>
                <a:spcPct val="90000"/>
              </a:lnSpc>
            </a:pPr>
            <a:r>
              <a:rPr lang="en-US" sz="2000" dirty="0" smtClean="0">
                <a:cs typeface="Times New Roman" pitchFamily="18" charset="0"/>
              </a:rPr>
              <a:t>operates without a deck officer who speaks English.</a:t>
            </a:r>
          </a:p>
          <a:p>
            <a:pPr lvl="1">
              <a:lnSpc>
                <a:spcPct val="90000"/>
              </a:lnSpc>
            </a:pPr>
            <a:r>
              <a:rPr lang="en-US" sz="2400" dirty="0" smtClean="0">
                <a:cs typeface="Times New Roman" pitchFamily="18" charset="0"/>
              </a:rPr>
              <a:t>Entry onto Private Property (6-A-1,2,3,4 pg. 6-1,2)</a:t>
            </a:r>
          </a:p>
          <a:p>
            <a:endParaRPr lang="en-US" dirty="0" smtClean="0"/>
          </a:p>
        </p:txBody>
      </p:sp>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61</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2228"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52229" name="Rectangle 4"/>
          <p:cNvSpPr>
            <a:spLocks noGrp="1" noChangeArrowheads="1"/>
          </p:cNvSpPr>
          <p:nvPr>
            <p:ph type="body" idx="1"/>
          </p:nvPr>
        </p:nvSpPr>
        <p:spPr>
          <a:xfrm>
            <a:off x="304800" y="1143000"/>
            <a:ext cx="8396288" cy="4749800"/>
          </a:xfrm>
        </p:spPr>
        <p:txBody>
          <a:bodyPr/>
          <a:lstStyle/>
          <a:p>
            <a:r>
              <a:rPr lang="en-US" smtClean="0"/>
              <a:t>1.12  Explain FOSC and COTP authority to control vessel movement</a:t>
            </a:r>
          </a:p>
          <a:p>
            <a:pPr lvl="1"/>
            <a:r>
              <a:rPr lang="en-US" smtClean="0"/>
              <a:t>33CFR6.04-8 and 33CFR160 subpart B</a:t>
            </a:r>
          </a:p>
          <a:p>
            <a:pPr lvl="2"/>
            <a:r>
              <a:rPr lang="en-US" smtClean="0"/>
              <a:t>The COTP may supervise and control the movement of any vessel and shall take full or partial possessions or control of any vessel or any part thereof…</a:t>
            </a:r>
          </a:p>
          <a:p>
            <a:pPr lvl="1"/>
            <a:r>
              <a:rPr lang="en-US" smtClean="0"/>
              <a:t>Control of Private Activities and Property (6-C-1,2 pg. 6-2,3)</a:t>
            </a:r>
          </a:p>
          <a:p>
            <a:pPr lvl="2"/>
            <a:r>
              <a:rPr lang="en-US" smtClean="0"/>
              <a:t>For all actual or potential releases the FOSC may:</a:t>
            </a:r>
          </a:p>
          <a:p>
            <a:pPr lvl="3"/>
            <a:r>
              <a:rPr lang="en-US" smtClean="0"/>
              <a:t>curtail or prohibit private activities, such as near-by plant operations or use of a railway line…</a:t>
            </a:r>
          </a:p>
          <a:p>
            <a:pPr lvl="3"/>
            <a:r>
              <a:rPr lang="en-US" smtClean="0"/>
              <a:t>control the movement, or use, of the source of a release, or potential release, and undertake any corrective measures…</a:t>
            </a:r>
          </a:p>
          <a:p>
            <a:pPr lvl="2"/>
            <a:r>
              <a:rPr lang="en-US" smtClean="0"/>
              <a:t>If a release or threatened release poses an imminent threat of substantial harm, the FOSC may:</a:t>
            </a:r>
          </a:p>
          <a:p>
            <a:pPr lvl="3"/>
            <a:r>
              <a:rPr lang="en-US" smtClean="0"/>
              <a:t>Requisition private property…</a:t>
            </a:r>
          </a:p>
          <a:p>
            <a:pPr lvl="3"/>
            <a:r>
              <a:rPr lang="en-US" smtClean="0"/>
              <a:t>Destroy the facility or vessel which is the sources of the release…</a:t>
            </a:r>
          </a:p>
          <a:p>
            <a:pPr lvl="2"/>
            <a:endParaRPr lang="en-US" smtClean="0"/>
          </a:p>
        </p:txBody>
      </p:sp>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62</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3252"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sp>
        <p:nvSpPr>
          <p:cNvPr id="53253" name="Rectangle 4"/>
          <p:cNvSpPr>
            <a:spLocks noGrp="1" noChangeArrowheads="1"/>
          </p:cNvSpPr>
          <p:nvPr>
            <p:ph type="body" idx="1"/>
          </p:nvPr>
        </p:nvSpPr>
        <p:spPr>
          <a:xfrm>
            <a:off x="304800" y="1143000"/>
            <a:ext cx="8396288" cy="4749800"/>
          </a:xfrm>
        </p:spPr>
        <p:txBody>
          <a:bodyPr/>
          <a:lstStyle/>
          <a:p>
            <a:r>
              <a:rPr lang="en-US" dirty="0" smtClean="0"/>
              <a:t>1.13  Explain FOSC and COTP authority to enlist aid from other local and government agencies</a:t>
            </a:r>
          </a:p>
          <a:p>
            <a:pPr lvl="1"/>
            <a:r>
              <a:rPr lang="en-US" dirty="0" smtClean="0">
                <a:cs typeface="Times New Roman" pitchFamily="18" charset="0"/>
              </a:rPr>
              <a:t>The COTP may enlist the aid and cooperation of federal, state, county, municipal, and private agencies to assist in the enforcement of regulations of 33 CFR 6.04-11.</a:t>
            </a:r>
          </a:p>
          <a:p>
            <a:pPr lvl="1"/>
            <a:r>
              <a:rPr lang="en-US" dirty="0" smtClean="0"/>
              <a:t>40CFR300.175  During preparedness planning or in an actual response, various federal agencies may be called upon to provide assistance in their respective areas of expertise…consistent with agency legal authorities and capabilities.</a:t>
            </a:r>
          </a:p>
          <a:p>
            <a:pPr lvl="1"/>
            <a:r>
              <a:rPr lang="en-US" dirty="0" smtClean="0"/>
              <a:t>DOD, USACE, DOI/NPS/BLM/USFW, SUPSALV, FEMA, USDA, DOC/NOAA, HHS/CDC/ATSDR, DOJ, DOL/OSHA, NRC</a:t>
            </a:r>
          </a:p>
          <a:p>
            <a:pPr lvl="2"/>
            <a:r>
              <a:rPr lang="en-US" dirty="0" smtClean="0"/>
              <a:t>Special Teams</a:t>
            </a:r>
          </a:p>
          <a:p>
            <a:pPr lvl="2"/>
            <a:r>
              <a:rPr lang="en-US" dirty="0" smtClean="0"/>
              <a:t>Resource Trustees</a:t>
            </a:r>
          </a:p>
          <a:p>
            <a:pPr lvl="1"/>
            <a:endParaRPr lang="en-US" dirty="0" smtClean="0"/>
          </a:p>
        </p:txBody>
      </p:sp>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63</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4276"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64</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pic>
        <p:nvPicPr>
          <p:cNvPr id="55300" name="Picture 3"/>
          <p:cNvPicPr>
            <a:picLocks noChangeAspect="1" noChangeArrowheads="1"/>
          </p:cNvPicPr>
          <p:nvPr/>
        </p:nvPicPr>
        <p:blipFill>
          <a:blip r:embed="rId3"/>
          <a:srcRect/>
          <a:stretch>
            <a:fillRect/>
          </a:stretch>
        </p:blipFill>
        <p:spPr bwMode="auto">
          <a:xfrm>
            <a:off x="8382000" y="6215063"/>
            <a:ext cx="609600" cy="514350"/>
          </a:xfrm>
          <a:prstGeom prst="rect">
            <a:avLst/>
          </a:prstGeom>
          <a:noFill/>
          <a:ln w="12700" cap="rnd" algn="ctr">
            <a:noFill/>
            <a:miter lim="800000"/>
            <a:headEnd/>
            <a:tailEnd/>
          </a:ln>
        </p:spPr>
      </p:pic>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65</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28600" y="152400"/>
            <a:ext cx="8648700" cy="730250"/>
          </a:xfrm>
        </p:spPr>
        <p:txBody>
          <a:bodyPr/>
          <a:lstStyle/>
          <a:p>
            <a:pPr>
              <a:defRPr/>
            </a:pPr>
            <a:r>
              <a:rPr lang="en-US" dirty="0" smtClean="0"/>
              <a:t>Jurisdiction &amp; Authority</a:t>
            </a:r>
            <a:endParaRPr lang="en-US" dirty="0"/>
          </a:p>
        </p:txBody>
      </p:sp>
      <p:graphicFrame>
        <p:nvGraphicFramePr>
          <p:cNvPr id="7" name="Diagram 6"/>
          <p:cNvGraphicFramePr/>
          <p:nvPr/>
        </p:nvGraphicFramePr>
        <p:xfrm>
          <a:off x="304800" y="1143000"/>
          <a:ext cx="8396288"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4" name="Picture 3"/>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8" name="Slide Number Placeholder 7"/>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66</a:t>
            </a:fld>
            <a:endParaRPr lang="en-US"/>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fontAlgn="auto" hangingPunct="1">
              <a:spcAft>
                <a:spcPts val="0"/>
              </a:spcAft>
              <a:defRPr/>
            </a:pPr>
            <a:r>
              <a:rPr lang="en-US" dirty="0" smtClean="0"/>
              <a:t>Additional Resources</a:t>
            </a:r>
          </a:p>
        </p:txBody>
      </p:sp>
      <p:sp>
        <p:nvSpPr>
          <p:cNvPr id="57347" name="Rectangle 3"/>
          <p:cNvSpPr>
            <a:spLocks noGrp="1" noChangeArrowheads="1"/>
          </p:cNvSpPr>
          <p:nvPr>
            <p:ph idx="1"/>
          </p:nvPr>
        </p:nvSpPr>
        <p:spPr/>
        <p:txBody>
          <a:bodyPr/>
          <a:lstStyle/>
          <a:p>
            <a:pPr eaLnBrk="1" hangingPunct="1"/>
            <a:r>
              <a:rPr lang="en-US" smtClean="0">
                <a:hlinkClick r:id="rId3"/>
              </a:rPr>
              <a:t>http://www.clu-in.net</a:t>
            </a:r>
            <a:endParaRPr lang="en-US" smtClean="0"/>
          </a:p>
          <a:p>
            <a:pPr eaLnBrk="1" hangingPunct="1"/>
            <a:r>
              <a:rPr lang="en-US" smtClean="0">
                <a:hlinkClick r:id="rId4"/>
              </a:rPr>
              <a:t>http://www.trainex.org/</a:t>
            </a:r>
            <a:endParaRPr lang="en-US" smtClean="0"/>
          </a:p>
          <a:p>
            <a:pPr eaLnBrk="1" hangingPunct="1"/>
            <a:r>
              <a:rPr lang="en-US" smtClean="0">
                <a:hlinkClick r:id="rId5"/>
              </a:rPr>
              <a:t>http://response.restoration.noaa.gov/index.php</a:t>
            </a:r>
            <a:endParaRPr lang="en-US" smtClean="0"/>
          </a:p>
          <a:p>
            <a:pPr eaLnBrk="1" hangingPunct="1"/>
            <a:r>
              <a:rPr lang="en-US" smtClean="0">
                <a:hlinkClick r:id="rId6"/>
              </a:rPr>
              <a:t>http://www.nrt.org/</a:t>
            </a:r>
            <a:endParaRPr lang="en-US" smtClean="0"/>
          </a:p>
          <a:p>
            <a:pPr eaLnBrk="1" hangingPunct="1"/>
            <a:r>
              <a:rPr lang="en-US" smtClean="0">
                <a:hlinkClick r:id="rId7"/>
              </a:rPr>
              <a:t>http://www.ert.org/mainContent.asp?section=About&amp;subsection=Overview</a:t>
            </a:r>
            <a:endParaRPr lang="en-US" smtClean="0"/>
          </a:p>
          <a:p>
            <a:pPr eaLnBrk="1" hangingPunct="1"/>
            <a:r>
              <a:rPr lang="en-US" smtClean="0">
                <a:hlinkClick r:id="rId8"/>
              </a:rPr>
              <a:t>http://cameochemicals.noaa.gov/</a:t>
            </a:r>
            <a:endParaRPr lang="en-US" smtClean="0"/>
          </a:p>
          <a:p>
            <a:pPr eaLnBrk="1" hangingPunct="1"/>
            <a:r>
              <a:rPr lang="en-US" smtClean="0">
                <a:hlinkClick r:id="rId9"/>
              </a:rPr>
              <a:t>http://epaosc.net</a:t>
            </a:r>
            <a:endParaRPr lang="en-US" smtClean="0"/>
          </a:p>
          <a:p>
            <a:pPr eaLnBrk="1" hangingPunct="1"/>
            <a:r>
              <a:rPr lang="en-US" smtClean="0">
                <a:hlinkClick r:id="rId10"/>
              </a:rPr>
              <a:t>https://www.netionline.com/Default.asp</a:t>
            </a:r>
            <a:endParaRPr lang="en-US" smtClean="0"/>
          </a:p>
        </p:txBody>
      </p:sp>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67</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defRPr/>
            </a:pPr>
            <a:r>
              <a:rPr lang="en-US" dirty="0"/>
              <a:t>QUESTIONS?</a:t>
            </a:r>
          </a:p>
        </p:txBody>
      </p:sp>
      <p:pic>
        <p:nvPicPr>
          <p:cNvPr id="58371" name="Picture 4" descr="clnuphead"/>
          <p:cNvPicPr>
            <a:picLocks noChangeAspect="1" noChangeArrowheads="1"/>
          </p:cNvPicPr>
          <p:nvPr/>
        </p:nvPicPr>
        <p:blipFill>
          <a:blip r:embed="rId3"/>
          <a:srcRect/>
          <a:stretch>
            <a:fillRect/>
          </a:stretch>
        </p:blipFill>
        <p:spPr bwMode="auto">
          <a:xfrm>
            <a:off x="1371600" y="1295400"/>
            <a:ext cx="6400800" cy="4495800"/>
          </a:xfrm>
          <a:prstGeom prst="rect">
            <a:avLst/>
          </a:prstGeom>
          <a:ln w="38100" cap="sq">
            <a:solidFill>
              <a:srgbClr xmlns:mc="http://schemas.openxmlformats.org/markup-compatibility/2006" xmlns:a14="http://schemas.microsoft.com/office/drawing/2010/main" val="000000" mc:Ignorable=""/>
            </a:solidFill>
            <a:prstDash val="solid"/>
            <a:miter lim="800000"/>
          </a:ln>
          <a:effectLst>
            <a:outerShdw blurRad="50800" dist="38100" dir="2700000" algn="tl" rotWithShape="0">
              <a:srgbClr xmlns:mc="http://schemas.openxmlformats.org/markup-compatibility/2006" xmlns:a14="http://schemas.microsoft.com/office/drawing/2010/main" val="000000" mc:Ignorable="">
                <a:alpha val="43000"/>
              </a:srgbClr>
            </a:outerShdw>
          </a:effectLst>
        </p:spPr>
      </p:pic>
      <p:pic>
        <p:nvPicPr>
          <p:cNvPr id="58372" name="Picture 2081"/>
          <p:cNvPicPr>
            <a:picLocks noChangeAspect="1" noChangeArrowheads="1"/>
          </p:cNvPicPr>
          <p:nvPr/>
        </p:nvPicPr>
        <p:blipFill>
          <a:blip r:embed="rId4"/>
          <a:srcRect/>
          <a:stretch>
            <a:fillRect/>
          </a:stretch>
        </p:blipFill>
        <p:spPr bwMode="auto">
          <a:xfrm>
            <a:off x="8382000" y="6215063"/>
            <a:ext cx="609600" cy="514350"/>
          </a:xfrm>
          <a:prstGeom prst="rect">
            <a:avLst/>
          </a:prstGeom>
          <a:noFill/>
          <a:ln w="12700" cap="rnd" algn="ctr">
            <a:noFill/>
            <a:miter lim="800000"/>
            <a:headEnd/>
            <a:tailEnd/>
          </a:ln>
        </p:spPr>
      </p:pic>
      <p:sp>
        <p:nvSpPr>
          <p:cNvPr id="6" name="Slide Number Placeholder 5"/>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68</a:t>
            </a:fld>
            <a:endParaRPr lang="en-US"/>
          </a:p>
        </p:txBody>
      </p:sp>
      <p:sp>
        <p:nvSpPr>
          <p:cNvPr id="10" name="Footer Placeholder 9"/>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dirty="0" smtClean="0"/>
              <a:t>Important Legal Terms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2226178"/>
              </p:ext>
            </p:extLst>
          </p:nvPr>
        </p:nvGraphicFramePr>
        <p:xfrm>
          <a:off x="381000" y="914400"/>
          <a:ext cx="8396288"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lagdrms"/>
          <p:cNvPicPr>
            <a:picLocks noChangeAspect="1" noChangeArrowheads="1"/>
          </p:cNvPicPr>
          <p:nvPr/>
        </p:nvPicPr>
        <p:blipFill>
          <a:blip r:embed="rId8"/>
          <a:srcRect/>
          <a:stretch>
            <a:fillRect/>
          </a:stretch>
        </p:blipFill>
        <p:spPr bwMode="auto">
          <a:xfrm>
            <a:off x="4953000" y="4071730"/>
            <a:ext cx="2540000" cy="2252870"/>
          </a:xfrm>
          <a:prstGeom prst="rect">
            <a:avLst/>
          </a:prstGeom>
          <a:ln w="38100" cap="sq">
            <a:solidFill>
              <a:srgbClr xmlns:mc="http://schemas.openxmlformats.org/markup-compatibility/2006" xmlns:a14="http://schemas.microsoft.com/office/drawing/2010/main" val="000000" mc:Ignorable=""/>
            </a:solidFill>
            <a:prstDash val="solid"/>
            <a:miter lim="800000"/>
          </a:ln>
          <a:effectLst>
            <a:outerShdw blurRad="50800" dist="38100" dir="2700000" algn="tl" rotWithShape="0">
              <a:srgbClr xmlns:mc="http://schemas.openxmlformats.org/markup-compatibility/2006" xmlns:a14="http://schemas.microsoft.com/office/drawing/2010/main" val="000000" mc:Ignorable="">
                <a:alpha val="43000"/>
              </a:srgbClr>
            </a:outerShdw>
          </a:effectLst>
        </p:spPr>
      </p:pic>
      <p:pic>
        <p:nvPicPr>
          <p:cNvPr id="6" name="Picture 2081"/>
          <p:cNvPicPr>
            <a:picLocks noChangeAspect="1" noChangeArrowheads="1"/>
          </p:cNvPicPr>
          <p:nvPr/>
        </p:nvPicPr>
        <p:blipFill>
          <a:blip r:embed="rId9"/>
          <a:srcRect/>
          <a:stretch>
            <a:fillRect/>
          </a:stretch>
        </p:blipFill>
        <p:spPr bwMode="auto">
          <a:xfrm>
            <a:off x="8382000" y="6215063"/>
            <a:ext cx="609600" cy="514350"/>
          </a:xfrm>
          <a:prstGeom prst="rect">
            <a:avLst/>
          </a:prstGeom>
          <a:noFill/>
          <a:ln w="12700" cap="rnd" algn="ctr">
            <a:noFill/>
            <a:miter lim="800000"/>
            <a:headEnd/>
            <a:tailEnd/>
          </a:ln>
        </p:spPr>
      </p:pic>
      <p:sp>
        <p:nvSpPr>
          <p:cNvPr id="8" name="Slide Number Placeholder 7"/>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7</a:t>
            </a:fld>
            <a:endParaRPr lang="en-US"/>
          </a:p>
        </p:txBody>
      </p:sp>
      <p:sp>
        <p:nvSpPr>
          <p:cNvPr id="12" name="Footer Placeholder 11"/>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dirty="0" smtClean="0"/>
              <a:t>Important Legal Terms</a:t>
            </a:r>
          </a:p>
        </p:txBody>
      </p:sp>
      <p:graphicFrame>
        <p:nvGraphicFramePr>
          <p:cNvPr id="8" name="Content Placeholder 7"/>
          <p:cNvGraphicFramePr>
            <a:graphicFrameLocks noGrp="1"/>
          </p:cNvGraphicFramePr>
          <p:nvPr>
            <p:ph idx="1"/>
          </p:nvPr>
        </p:nvGraphicFramePr>
        <p:xfrm>
          <a:off x="457200" y="1143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dirty="0" smtClean="0"/>
              <a:t>Important Legal Terms</a:t>
            </a:r>
          </a:p>
        </p:txBody>
      </p:sp>
      <p:graphicFrame>
        <p:nvGraphicFramePr>
          <p:cNvPr id="8" name="Content Placeholder 7"/>
          <p:cNvGraphicFramePr>
            <a:graphicFrameLocks noGrp="1"/>
          </p:cNvGraphicFramePr>
          <p:nvPr>
            <p:ph idx="1"/>
          </p:nvPr>
        </p:nvGraphicFramePr>
        <p:xfrm>
          <a:off x="457200" y="12954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081"/>
          <p:cNvPicPr>
            <a:picLocks noChangeAspect="1" noChangeArrowheads="1"/>
          </p:cNvPicPr>
          <p:nvPr/>
        </p:nvPicPr>
        <p:blipFill>
          <a:blip r:embed="rId8"/>
          <a:srcRect/>
          <a:stretch>
            <a:fillRect/>
          </a:stretch>
        </p:blipFill>
        <p:spPr bwMode="auto">
          <a:xfrm>
            <a:off x="8382000" y="6215063"/>
            <a:ext cx="609600" cy="514350"/>
          </a:xfrm>
          <a:prstGeom prst="rect">
            <a:avLst/>
          </a:prstGeom>
          <a:noFill/>
          <a:ln w="12700" cap="rnd" algn="ctr">
            <a:noFill/>
            <a:miter lim="800000"/>
            <a:headEnd/>
            <a:tailEnd/>
          </a:ln>
        </p:spPr>
      </p:pic>
      <p:sp>
        <p:nvSpPr>
          <p:cNvPr id="7" name="Slide Number Placeholder 6"/>
          <p:cNvSpPr>
            <a:spLocks noGrp="1"/>
          </p:cNvSpPr>
          <p:nvPr>
            <p:ph type="sldNum" sz="quarter" idx="10"/>
          </p:nvPr>
        </p:nvSpPr>
        <p:spPr>
          <a:xfrm>
            <a:off x="6553200" y="6248400"/>
            <a:ext cx="1905000" cy="457200"/>
          </a:xfrm>
        </p:spPr>
        <p:txBody>
          <a:bodyPr/>
          <a:lstStyle/>
          <a:p>
            <a:pPr>
              <a:defRPr/>
            </a:pPr>
            <a:fld id="{39D25E92-8EE1-4DEB-9178-135B4D919E02}" type="slidenum">
              <a:rPr lang="en-US" smtClean="0"/>
              <a:pPr>
                <a:defRPr/>
              </a:pPr>
              <a:t>9</a:t>
            </a:fld>
            <a:endParaRPr lang="en-US"/>
          </a:p>
        </p:txBody>
      </p:sp>
      <p:sp>
        <p:nvSpPr>
          <p:cNvPr id="11" name="Footer Placeholder 10"/>
          <p:cNvSpPr>
            <a:spLocks noGrp="1"/>
          </p:cNvSpPr>
          <p:nvPr>
            <p:ph type="ftr" sz="quarter" idx="11"/>
          </p:nvPr>
        </p:nvSpPr>
        <p:spPr/>
        <p:txBody>
          <a:bodyPr/>
          <a:lstStyle/>
          <a:p>
            <a:pPr>
              <a:defRPr/>
            </a:pPr>
            <a:r>
              <a:rPr lang="en-US" b="1" smtClean="0"/>
              <a:t>Federal On-Scene Coordinator Representative Training</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ainingTemplat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D1"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114FFB" mc:Ignorable=""/>
      </a:accent1>
      <a:accent2>
        <a:srgbClr xmlns:mc="http://schemas.openxmlformats.org/markup-compatibility/2006" xmlns:a14="http://schemas.microsoft.com/office/drawing/2010/main" val="FC0128" mc:Ignorable=""/>
      </a:accent2>
      <a:accent3>
        <a:srgbClr xmlns:mc="http://schemas.openxmlformats.org/markup-compatibility/2006" xmlns:a14="http://schemas.microsoft.com/office/drawing/2010/main" val="AAAAE5"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2FD" mc:Ignorable=""/>
      </a:accent5>
      <a:accent6>
        <a:srgbClr xmlns:mc="http://schemas.openxmlformats.org/markup-compatibility/2006" xmlns:a14="http://schemas.microsoft.com/office/drawing/2010/main" val="E40123" mc:Ignorable=""/>
      </a:accent6>
      <a:hlink>
        <a:srgbClr xmlns:mc="http://schemas.openxmlformats.org/markup-compatibility/2006" xmlns:a14="http://schemas.microsoft.com/office/drawing/2010/main" val="000000" mc:Ignorable=""/>
      </a:hlink>
      <a:folHlink>
        <a:srgbClr xmlns:mc="http://schemas.openxmlformats.org/markup-compatibility/2006" xmlns:a14="http://schemas.microsoft.com/office/drawing/2010/main" val="51DC00" mc:Ignorable=""/>
      </a:folHlink>
    </a:clrScheme>
    <a:fontScheme name="Training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rnd"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defRPr>
        </a:defPPr>
      </a:lstStyle>
    </a:spDef>
    <a:lnDef>
      <a:spPr bwMode="auto">
        <a:xfrm>
          <a:off x="0" y="0"/>
          <a:ext cx="1" cy="1"/>
        </a:xfrm>
        <a:custGeom>
          <a:avLst/>
          <a:gdLst/>
          <a:ahLst/>
          <a:cxnLst/>
          <a:rect l="0" t="0" r="0" b="0"/>
          <a:pathLst/>
        </a:custGeom>
        <a:noFill/>
        <a:ln w="12700" cap="rnd"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rgbClr xmlns:mc="http://schemas.openxmlformats.org/markup-compatibility/2006" xmlns:a14="http://schemas.microsoft.com/office/drawing/2010/main" val="000000" mc:Ignorable=""/>
            </a:solidFill>
            <a:effectLst/>
            <a:latin typeface="Arial" charset="0"/>
          </a:defRPr>
        </a:defPPr>
      </a:lstStyle>
    </a:lnDef>
  </a:objectDefaults>
  <a:extraClrSchemeLst>
    <a:extraClrScheme>
      <a:clrScheme name="TrainingTemplate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00CC99" mc:Ignorable=""/>
        </a:accent1>
        <a:accent2>
          <a:srgbClr xmlns:mc="http://schemas.openxmlformats.org/markup-compatibility/2006" xmlns:a14="http://schemas.microsoft.com/office/drawing/2010/main" val="3333CC"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E2CA" mc:Ignorable=""/>
        </a:accent5>
        <a:accent6>
          <a:srgbClr xmlns:mc="http://schemas.openxmlformats.org/markup-compatibility/2006" xmlns:a14="http://schemas.microsoft.com/office/drawing/2010/main" val="2D2DB9" mc:Ignorable=""/>
        </a:accent6>
        <a:hlink>
          <a:srgbClr xmlns:mc="http://schemas.openxmlformats.org/markup-compatibility/2006" xmlns:a14="http://schemas.microsoft.com/office/drawing/2010/main" val="CCCCFF" mc:Ignorable=""/>
        </a:hlink>
        <a:folHlink>
          <a:srgbClr xmlns:mc="http://schemas.openxmlformats.org/markup-compatibility/2006" xmlns:a14="http://schemas.microsoft.com/office/drawing/2010/main" val="B2B2B2" mc:Ignorable=""/>
        </a:folHlink>
      </a:clrScheme>
      <a:clrMap bg1="lt1" tx1="dk1" bg2="lt2" tx2="dk2" accent1="accent1" accent2="accent2" accent3="accent3" accent4="accent4" accent5="accent5" accent6="accent6" hlink="hlink" folHlink="folHlink"/>
    </a:extraClrScheme>
    <a:extraClrScheme>
      <a:clrScheme name="TrainingTemplate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FF" mc:Ignorable=""/>
        </a:dk2>
        <a:lt2>
          <a:srgbClr xmlns:mc="http://schemas.openxmlformats.org/markup-compatibility/2006" xmlns:a14="http://schemas.microsoft.com/office/drawing/2010/main" val="FFFF00" mc:Ignorable=""/>
        </a:lt2>
        <a:accent1>
          <a:srgbClr xmlns:mc="http://schemas.openxmlformats.org/markup-compatibility/2006" xmlns:a14="http://schemas.microsoft.com/office/drawing/2010/main" val="FF9900" mc:Ignorable=""/>
        </a:accent1>
        <a:accent2>
          <a:srgbClr xmlns:mc="http://schemas.openxmlformats.org/markup-compatibility/2006" xmlns:a14="http://schemas.microsoft.com/office/drawing/2010/main" val="00FFFF" mc:Ignorable=""/>
        </a:accent2>
        <a:accent3>
          <a:srgbClr xmlns:mc="http://schemas.openxmlformats.org/markup-compatibility/2006" xmlns:a14="http://schemas.microsoft.com/office/drawing/2010/main" val="AAAAFF"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FFCAAA" mc:Ignorable=""/>
        </a:accent5>
        <a:accent6>
          <a:srgbClr xmlns:mc="http://schemas.openxmlformats.org/markup-compatibility/2006" xmlns:a14="http://schemas.microsoft.com/office/drawing/2010/main" val="00E7E7" mc:Ignorable=""/>
        </a:accent6>
        <a:hlink>
          <a:srgbClr xmlns:mc="http://schemas.openxmlformats.org/markup-compatibility/2006" xmlns:a14="http://schemas.microsoft.com/office/drawing/2010/main" val="FF0033" mc:Ignorable=""/>
        </a:hlink>
        <a:folHlink>
          <a:srgbClr xmlns:mc="http://schemas.openxmlformats.org/markup-compatibility/2006" xmlns:a14="http://schemas.microsoft.com/office/drawing/2010/main" val="969696" mc:Ignorable=""/>
        </a:folHlink>
      </a:clrScheme>
      <a:clrMap bg1="dk2" tx1="lt1" bg2="dk1" tx2="lt2" accent1="accent1" accent2="accent2" accent3="accent3" accent4="accent4" accent5="accent5" accent6="accent6" hlink="hlink" folHlink="folHlink"/>
    </a:extraClrScheme>
    <a:extraClrScheme>
      <a:clrScheme name="TrainingTemplate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CC" mc:Ignorable=""/>
        </a:lt1>
        <a:dk2>
          <a:srgbClr xmlns:mc="http://schemas.openxmlformats.org/markup-compatibility/2006" xmlns:a14="http://schemas.microsoft.com/office/drawing/2010/main" val="999933" mc:Ignorable=""/>
        </a:dk2>
        <a:lt2>
          <a:srgbClr xmlns:mc="http://schemas.openxmlformats.org/markup-compatibility/2006" xmlns:a14="http://schemas.microsoft.com/office/drawing/2010/main" val="808000" mc:Ignorable=""/>
        </a:lt2>
        <a:accent1>
          <a:srgbClr xmlns:mc="http://schemas.openxmlformats.org/markup-compatibility/2006" xmlns:a14="http://schemas.microsoft.com/office/drawing/2010/main" val="339933" mc:Ignorable=""/>
        </a:accent1>
        <a:accent2>
          <a:srgbClr xmlns:mc="http://schemas.openxmlformats.org/markup-compatibility/2006" xmlns:a14="http://schemas.microsoft.com/office/drawing/2010/main" val="800000" mc:Ignorable=""/>
        </a:accent2>
        <a:accent3>
          <a:srgbClr xmlns:mc="http://schemas.openxmlformats.org/markup-compatibility/2006" xmlns:a14="http://schemas.microsoft.com/office/drawing/2010/main" val="FFFFE2"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DCAAD" mc:Ignorable=""/>
        </a:accent5>
        <a:accent6>
          <a:srgbClr xmlns:mc="http://schemas.openxmlformats.org/markup-compatibility/2006" xmlns:a14="http://schemas.microsoft.com/office/drawing/2010/main" val="730000" mc:Ignorable=""/>
        </a:accent6>
        <a:hlink>
          <a:srgbClr xmlns:mc="http://schemas.openxmlformats.org/markup-compatibility/2006" xmlns:a14="http://schemas.microsoft.com/office/drawing/2010/main" val="0033CC" mc:Ignorable=""/>
        </a:hlink>
        <a:folHlink>
          <a:srgbClr xmlns:mc="http://schemas.openxmlformats.org/markup-compatibility/2006" xmlns:a14="http://schemas.microsoft.com/office/drawing/2010/main" val="FFCC66" mc:Ignorable=""/>
        </a:folHlink>
      </a:clrScheme>
      <a:clrMap bg1="lt1" tx1="dk1" bg2="lt2" tx2="dk2" accent1="accent1" accent2="accent2" accent3="accent3" accent4="accent4" accent5="accent5" accent6="accent6" hlink="hlink" folHlink="folHlink"/>
    </a:extraClrScheme>
    <a:extraClrScheme>
      <a:clrScheme name="TrainingTemplate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393939" mc:Ignorable=""/>
        </a:lt2>
        <a:accent1>
          <a:srgbClr xmlns:mc="http://schemas.openxmlformats.org/markup-compatibility/2006" xmlns:a14="http://schemas.microsoft.com/office/drawing/2010/main" val="CBCBCB" mc:Ignorable=""/>
        </a:accent1>
        <a:accent2>
          <a:srgbClr xmlns:mc="http://schemas.openxmlformats.org/markup-compatibility/2006" xmlns:a14="http://schemas.microsoft.com/office/drawing/2010/main" val="86868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E2E2" mc:Ignorable=""/>
        </a:accent5>
        <a:accent6>
          <a:srgbClr xmlns:mc="http://schemas.openxmlformats.org/markup-compatibility/2006" xmlns:a14="http://schemas.microsoft.com/office/drawing/2010/main" val="797979" mc:Ignorable=""/>
        </a:accent6>
        <a:hlink>
          <a:srgbClr xmlns:mc="http://schemas.openxmlformats.org/markup-compatibility/2006" xmlns:a14="http://schemas.microsoft.com/office/drawing/2010/main" val="4D4D4D" mc:Ignorable=""/>
        </a:hlink>
        <a:folHlink>
          <a:srgbClr xmlns:mc="http://schemas.openxmlformats.org/markup-compatibility/2006" xmlns:a14="http://schemas.microsoft.com/office/drawing/2010/main" val="EAEAEA" mc:Ignorable=""/>
        </a:folHlink>
      </a:clrScheme>
      <a:clrMap bg1="lt1" tx1="dk1" bg2="lt2" tx2="dk2" accent1="accent1" accent2="accent2" accent3="accent3" accent4="accent4" accent5="accent5" accent6="accent6" hlink="hlink" folHlink="folHlink"/>
    </a:extraClrScheme>
    <a:extraClrScheme>
      <a:clrScheme name="TrainingTemplate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F9F9F" mc:Ignorable=""/>
        </a:lt2>
        <a:accent1>
          <a:srgbClr xmlns:mc="http://schemas.openxmlformats.org/markup-compatibility/2006" xmlns:a14="http://schemas.microsoft.com/office/drawing/2010/main" val="FFCC66" mc:Ignorable=""/>
        </a:accent1>
        <a:accent2>
          <a:srgbClr xmlns:mc="http://schemas.openxmlformats.org/markup-compatibility/2006" xmlns:a14="http://schemas.microsoft.com/office/drawing/2010/main" val="0000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E2B8" mc:Ignorable=""/>
        </a:accent5>
        <a:accent6>
          <a:srgbClr xmlns:mc="http://schemas.openxmlformats.org/markup-compatibility/2006" xmlns:a14="http://schemas.microsoft.com/office/drawing/2010/main" val="0000E7" mc:Ignorable=""/>
        </a:accent6>
        <a:hlink>
          <a:srgbClr xmlns:mc="http://schemas.openxmlformats.org/markup-compatibility/2006" xmlns:a14="http://schemas.microsoft.com/office/drawing/2010/main" val="CC00CC" mc:Ignorable=""/>
        </a:hlink>
        <a:folHlink>
          <a:srgbClr xmlns:mc="http://schemas.openxmlformats.org/markup-compatibility/2006" xmlns:a14="http://schemas.microsoft.com/office/drawing/2010/main" val="C0C0C0" mc:Ignorable=""/>
        </a:folHlink>
      </a:clrScheme>
      <a:clrMap bg1="lt1" tx1="dk1" bg2="lt2" tx2="dk2" accent1="accent1" accent2="accent2" accent3="accent3" accent4="accent4" accent5="accent5" accent6="accent6" hlink="hlink" folHlink="folHlink"/>
    </a:extraClrScheme>
    <a:extraClrScheme>
      <a:clrScheme name="TrainingTemplate 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68686" mc:Ignorable=""/>
        </a:lt2>
        <a:accent1>
          <a:srgbClr xmlns:mc="http://schemas.openxmlformats.org/markup-compatibility/2006" xmlns:a14="http://schemas.microsoft.com/office/drawing/2010/main" val="CBCBCB" mc:Ignorable=""/>
        </a:accent1>
        <a:accent2>
          <a:srgbClr xmlns:mc="http://schemas.openxmlformats.org/markup-compatibility/2006" xmlns:a14="http://schemas.microsoft.com/office/drawing/2010/main" val="0066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E2E2" mc:Ignorable=""/>
        </a:accent5>
        <a:accent6>
          <a:srgbClr xmlns:mc="http://schemas.openxmlformats.org/markup-compatibility/2006" xmlns:a14="http://schemas.microsoft.com/office/drawing/2010/main" val="005CE7" mc:Ignorable=""/>
        </a:accent6>
        <a:hlink>
          <a:srgbClr xmlns:mc="http://schemas.openxmlformats.org/markup-compatibility/2006" xmlns:a14="http://schemas.microsoft.com/office/drawing/2010/main" val="FF0033" mc:Ignorable=""/>
        </a:hlink>
        <a:folHlink>
          <a:srgbClr xmlns:mc="http://schemas.openxmlformats.org/markup-compatibility/2006" xmlns:a14="http://schemas.microsoft.com/office/drawing/2010/main" val="009900" mc:Ignorable=""/>
        </a:folHlink>
      </a:clrScheme>
      <a:clrMap bg1="lt1" tx1="dk1" bg2="lt2" tx2="dk2" accent1="accent1" accent2="accent2" accent3="accent3" accent4="accent4" accent5="accent5" accent6="accent6" hlink="hlink" folHlink="folHlink"/>
    </a:extraClrScheme>
    <a:extraClrScheme>
      <a:clrScheme name="TrainingTemplate 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3399FF" mc:Ignorable=""/>
        </a:accent1>
        <a:accent2>
          <a:srgbClr xmlns:mc="http://schemas.openxmlformats.org/markup-compatibility/2006" xmlns:a14="http://schemas.microsoft.com/office/drawing/2010/main" val="99FFCC"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DCAFF" mc:Ignorable=""/>
        </a:accent5>
        <a:accent6>
          <a:srgbClr xmlns:mc="http://schemas.openxmlformats.org/markup-compatibility/2006" xmlns:a14="http://schemas.microsoft.com/office/drawing/2010/main" val="8AE7B9" mc:Ignorable=""/>
        </a:accent6>
        <a:hlink>
          <a:srgbClr xmlns:mc="http://schemas.openxmlformats.org/markup-compatibility/2006" xmlns:a14="http://schemas.microsoft.com/office/drawing/2010/main" val="CC00CC" mc:Ignorable=""/>
        </a:hlink>
        <a:folHlink>
          <a:srgbClr xmlns:mc="http://schemas.openxmlformats.org/markup-compatibility/2006" xmlns:a14="http://schemas.microsoft.com/office/drawing/2010/main" val="B2B2B2" mc:Ignorabl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19191" mc:Ignorable=""/>
      </a:lt2>
      <a:accent1>
        <a:srgbClr xmlns:mc="http://schemas.openxmlformats.org/markup-compatibility/2006" xmlns:a14="http://schemas.microsoft.com/office/drawing/2010/main" val="618FFD" mc:Ignorable=""/>
      </a:accent1>
      <a:accent2>
        <a:srgbClr xmlns:mc="http://schemas.openxmlformats.org/markup-compatibility/2006" xmlns:a14="http://schemas.microsoft.com/office/drawing/2010/main" val="00AE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B7C6FE" mc:Ignorable=""/>
      </a:accent5>
      <a:accent6>
        <a:srgbClr xmlns:mc="http://schemas.openxmlformats.org/markup-compatibility/2006" xmlns:a14="http://schemas.microsoft.com/office/drawing/2010/main" val="009D00" mc:Ignorable=""/>
      </a:accent6>
      <a:hlink>
        <a:srgbClr xmlns:mc="http://schemas.openxmlformats.org/markup-compatibility/2006" xmlns:a14="http://schemas.microsoft.com/office/drawing/2010/main" val="FC0128" mc:Ignorable=""/>
      </a:hlink>
      <a:folHlink>
        <a:srgbClr xmlns:mc="http://schemas.openxmlformats.org/markup-compatibility/2006" xmlns:a14="http://schemas.microsoft.com/office/drawing/2010/main" val="CECECE"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19191" mc:Ignorable=""/>
      </a:lt2>
      <a:accent1>
        <a:srgbClr xmlns:mc="http://schemas.openxmlformats.org/markup-compatibility/2006" xmlns:a14="http://schemas.microsoft.com/office/drawing/2010/main" val="618FFD" mc:Ignorable=""/>
      </a:accent1>
      <a:accent2>
        <a:srgbClr xmlns:mc="http://schemas.openxmlformats.org/markup-compatibility/2006" xmlns:a14="http://schemas.microsoft.com/office/drawing/2010/main" val="00AE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B7C6FE" mc:Ignorable=""/>
      </a:accent5>
      <a:accent6>
        <a:srgbClr xmlns:mc="http://schemas.openxmlformats.org/markup-compatibility/2006" xmlns:a14="http://schemas.microsoft.com/office/drawing/2010/main" val="009D00" mc:Ignorable=""/>
      </a:accent6>
      <a:hlink>
        <a:srgbClr xmlns:mc="http://schemas.openxmlformats.org/markup-compatibility/2006" xmlns:a14="http://schemas.microsoft.com/office/drawing/2010/main" val="FC0128" mc:Ignorable=""/>
      </a:hlink>
      <a:folHlink>
        <a:srgbClr xmlns:mc="http://schemas.openxmlformats.org/markup-compatibility/2006" xmlns:a14="http://schemas.microsoft.com/office/drawing/2010/main" val="CECECE"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Zippie:Desktop Folder:Desktop files:MSO Training 96.mkm:TrainingTemplate</Template>
  <TotalTime>1639</TotalTime>
  <Pages>55</Pages>
  <Words>7967</Words>
  <Application>Microsoft Office PowerPoint</Application>
  <PresentationFormat>On-screen Show (4:3)</PresentationFormat>
  <Paragraphs>952</Paragraphs>
  <Slides>68</Slides>
  <Notes>50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72" baseType="lpstr">
      <vt:lpstr>TrainingTemplate</vt:lpstr>
      <vt:lpstr>Worksheet</vt:lpstr>
      <vt:lpstr>Photo Editor Photo</vt:lpstr>
      <vt:lpstr>Image</vt:lpstr>
      <vt:lpstr>Jurisdiction and authority review</vt:lpstr>
      <vt:lpstr>Learning Objectives</vt:lpstr>
      <vt:lpstr>The Legal Framework</vt:lpstr>
      <vt:lpstr>The Legal Framework</vt:lpstr>
      <vt:lpstr>PowerPoint Presentation</vt:lpstr>
      <vt:lpstr>Important Legal Terms</vt:lpstr>
      <vt:lpstr>Important Legal Terms</vt:lpstr>
      <vt:lpstr>Important Legal Terms</vt:lpstr>
      <vt:lpstr>Important Legal Terms</vt:lpstr>
      <vt:lpstr>Environmental Law Enforcement</vt:lpstr>
      <vt:lpstr>Public Welfare Offense Doctrine</vt:lpstr>
      <vt:lpstr>Public Welfare Offense Doctrine</vt:lpstr>
      <vt:lpstr>Jurisdiction &amp; Authority</vt:lpstr>
      <vt:lpstr>Jurisdiction &amp; Authority</vt:lpstr>
      <vt:lpstr>PowerPoint Presentation</vt:lpstr>
      <vt:lpstr>Jurisdiction &amp; Authority</vt:lpstr>
      <vt:lpstr>Jurisdiction &amp; Authority</vt:lpstr>
      <vt:lpstr>Jurisdiction &amp; Authority</vt:lpstr>
      <vt:lpstr>Jurisdiction &amp; Authority</vt:lpstr>
      <vt:lpstr>Jurisdiction &amp; Authority</vt:lpstr>
      <vt:lpstr>CWA/OPA-90</vt:lpstr>
      <vt:lpstr>CWA/OPA-90</vt:lpstr>
      <vt:lpstr>CWA/OPA-90</vt:lpstr>
      <vt:lpstr>CWA/OPA-90</vt:lpstr>
      <vt:lpstr>PowerPoint Presentation</vt:lpstr>
      <vt:lpstr>PowerPoint Presentation</vt:lpstr>
      <vt:lpstr>PowerPoint Presentation</vt:lpstr>
      <vt:lpstr>CWA/OPA-90</vt:lpstr>
      <vt:lpstr>CWA/OPA-90</vt:lpstr>
      <vt:lpstr>CWA/OPA-90</vt:lpstr>
      <vt:lpstr>CWA/OPA-90</vt:lpstr>
      <vt:lpstr>CWA/OPA-90</vt:lpstr>
      <vt:lpstr>CWA/OPA-90</vt:lpstr>
      <vt:lpstr>Jurisdiction &amp; Authority</vt:lpstr>
      <vt:lpstr>Jurisdiction &amp; Authority</vt:lpstr>
      <vt:lpstr>CERCLA/SUPERFUND</vt:lpstr>
      <vt:lpstr>PowerPoint Presentation</vt:lpstr>
      <vt:lpstr>CERCLA/SUPERFUND</vt:lpstr>
      <vt:lpstr>CERCLA/SUPERFUND</vt:lpstr>
      <vt:lpstr>CERCLA/SUPERFUND</vt:lpstr>
      <vt:lpstr>CERCLA/SUPERFUND</vt:lpstr>
      <vt:lpstr>PowerPoint Presentation</vt:lpstr>
      <vt:lpstr>PowerPoint Presentation</vt:lpstr>
      <vt:lpstr>RCRA</vt:lpstr>
      <vt:lpstr>RCRA</vt:lpstr>
      <vt:lpstr>RCRA</vt:lpstr>
      <vt:lpstr>RCRA</vt:lpstr>
      <vt:lpstr>RCRA</vt:lpstr>
      <vt:lpstr>RCRA</vt:lpstr>
      <vt:lpstr>RCRA</vt:lpstr>
      <vt:lpstr>RCRA</vt:lpstr>
      <vt:lpstr>PowerPoint Presentation</vt:lpstr>
      <vt:lpstr>CERCLA/SUPERFUND</vt:lpstr>
      <vt:lpstr>CERCLA/SUPERFUND</vt:lpstr>
      <vt:lpstr>CERCLA/SUPERFUND</vt:lpstr>
      <vt:lpstr>CERCLA/SUPERFUND</vt:lpstr>
      <vt:lpstr>Jurisdiction &amp; Authority</vt:lpstr>
      <vt:lpstr>Jurisdiction &amp; Authority</vt:lpstr>
      <vt:lpstr>Jurisdiction &amp; Authority</vt:lpstr>
      <vt:lpstr>Jurisdiction &amp; Authority</vt:lpstr>
      <vt:lpstr>Jurisdiction &amp; Authority</vt:lpstr>
      <vt:lpstr>Jurisdiction &amp; Authority</vt:lpstr>
      <vt:lpstr>Jurisdiction &amp; Authority</vt:lpstr>
      <vt:lpstr>Jurisdiction &amp; Authority</vt:lpstr>
      <vt:lpstr>Jurisdiction &amp; Authority</vt:lpstr>
      <vt:lpstr>Jurisdiction &amp; Authority</vt:lpstr>
      <vt:lpstr>Additional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Capabilities</dc:title>
  <dc:subject>MSO Training</dc:subject>
  <dc:creator>Atlantic Strike Team</dc:creator>
  <cp:lastModifiedBy>Jereme Altendorf</cp:lastModifiedBy>
  <cp:revision>445</cp:revision>
  <cp:lastPrinted>1998-11-03T20:12:16Z</cp:lastPrinted>
  <dcterms:created xsi:type="dcterms:W3CDTF">1997-03-01T13:07:31Z</dcterms:created>
  <dcterms:modified xsi:type="dcterms:W3CDTF">2010-04-16T15:01:24Z</dcterms:modified>
</cp:coreProperties>
</file>