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7"/>
  </p:notesMasterIdLst>
  <p:handoutMasterIdLst>
    <p:handoutMasterId r:id="rId8"/>
  </p:handoutMasterIdLst>
  <p:sldIdLst>
    <p:sldId id="498" r:id="rId2"/>
    <p:sldId id="488" r:id="rId3"/>
    <p:sldId id="497" r:id="rId4"/>
    <p:sldId id="493" r:id="rId5"/>
    <p:sldId id="494" r:id="rId6"/>
  </p:sldIdLst>
  <p:sldSz cx="9144000" cy="6858000" type="screen4x3"/>
  <p:notesSz cx="6881813" cy="9167813"/>
  <p:defaultTextStyle>
    <a:defPPr>
      <a:defRPr lang="en-US"/>
    </a:defPPr>
    <a:lvl1pPr algn="l" rtl="0" eaLnBrk="0" fontAlgn="base" hangingPunct="0">
      <a:spcBef>
        <a:spcPct val="0"/>
      </a:spcBef>
      <a:spcAft>
        <a:spcPct val="0"/>
      </a:spcAft>
      <a:defRPr sz="5400" i="1" kern="1200">
        <a:solidFill>
          <a:srgbClr val="FFFF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5400" i="1" kern="1200">
        <a:solidFill>
          <a:srgbClr val="FFFF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5400" i="1" kern="1200">
        <a:solidFill>
          <a:srgbClr val="FFFF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5400" i="1" kern="1200">
        <a:solidFill>
          <a:srgbClr val="FFFF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5400" i="1" kern="1200">
        <a:solidFill>
          <a:srgbClr val="FFFF00"/>
        </a:solidFill>
        <a:latin typeface="Times New Roman" panose="02020603050405020304" pitchFamily="18" charset="0"/>
        <a:ea typeface="+mn-ea"/>
        <a:cs typeface="+mn-cs"/>
      </a:defRPr>
    </a:lvl5pPr>
    <a:lvl6pPr marL="2286000" algn="l" defTabSz="914400" rtl="0" eaLnBrk="1" latinLnBrk="0" hangingPunct="1">
      <a:defRPr sz="5400" i="1" kern="1200">
        <a:solidFill>
          <a:srgbClr val="FFFF00"/>
        </a:solidFill>
        <a:latin typeface="Times New Roman" panose="02020603050405020304" pitchFamily="18" charset="0"/>
        <a:ea typeface="+mn-ea"/>
        <a:cs typeface="+mn-cs"/>
      </a:defRPr>
    </a:lvl6pPr>
    <a:lvl7pPr marL="2743200" algn="l" defTabSz="914400" rtl="0" eaLnBrk="1" latinLnBrk="0" hangingPunct="1">
      <a:defRPr sz="5400" i="1" kern="1200">
        <a:solidFill>
          <a:srgbClr val="FFFF00"/>
        </a:solidFill>
        <a:latin typeface="Times New Roman" panose="02020603050405020304" pitchFamily="18" charset="0"/>
        <a:ea typeface="+mn-ea"/>
        <a:cs typeface="+mn-cs"/>
      </a:defRPr>
    </a:lvl7pPr>
    <a:lvl8pPr marL="3200400" algn="l" defTabSz="914400" rtl="0" eaLnBrk="1" latinLnBrk="0" hangingPunct="1">
      <a:defRPr sz="5400" i="1" kern="1200">
        <a:solidFill>
          <a:srgbClr val="FFFF00"/>
        </a:solidFill>
        <a:latin typeface="Times New Roman" panose="02020603050405020304" pitchFamily="18" charset="0"/>
        <a:ea typeface="+mn-ea"/>
        <a:cs typeface="+mn-cs"/>
      </a:defRPr>
    </a:lvl8pPr>
    <a:lvl9pPr marL="3657600" algn="l" defTabSz="914400" rtl="0" eaLnBrk="1" latinLnBrk="0" hangingPunct="1">
      <a:defRPr sz="5400" i="1" kern="1200">
        <a:solidFill>
          <a:srgbClr val="FFFF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3">
          <p15:clr>
            <a:srgbClr val="A4A3A4"/>
          </p15:clr>
        </p15:guide>
        <p15:guide id="2" pos="549">
          <p15:clr>
            <a:srgbClr val="A4A3A4"/>
          </p15:clr>
        </p15:guide>
      </p15:sldGuideLst>
    </p:ext>
    <p:ext uri="{2D200454-40CA-4A62-9FC3-DE9A4176ACB9}">
      <p15:notesGuideLst xmlns:p15="http://schemas.microsoft.com/office/powerpoint/2012/main">
        <p15:guide id="1" orient="horz" pos="2120">
          <p15:clr>
            <a:srgbClr val="A4A3A4"/>
          </p15:clr>
        </p15:guide>
        <p15:guide id="2" pos="28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E8"/>
    <a:srgbClr val="0000EC"/>
    <a:srgbClr val="3333FF"/>
    <a:srgbClr val="0000F0"/>
    <a:srgbClr val="FFFF00"/>
    <a:srgbClr val="FF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1F69A-628C-4B4B-8A4C-043D7870F4F9}" v="2" dt="2024-03-24T03:04:35.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929"/>
  </p:normalViewPr>
  <p:slideViewPr>
    <p:cSldViewPr snapToGrid="0">
      <p:cViewPr varScale="1">
        <p:scale>
          <a:sx n="75" d="100"/>
          <a:sy n="75" d="100"/>
        </p:scale>
        <p:origin x="2179" y="53"/>
      </p:cViewPr>
      <p:guideLst>
        <p:guide orient="horz" pos="203"/>
        <p:guide pos="54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86" y="948"/>
      </p:cViewPr>
      <p:guideLst>
        <p:guide orient="horz" pos="2120"/>
        <p:guide pos="28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userId="16d122d7-dda9-4045-a128-fa9966b6dade" providerId="ADAL" clId="{4B14D5B2-0136-4282-B9A0-AEFABBC4B750}"/>
    <pc:docChg chg="custSel addSld modSld">
      <pc:chgData name="Peggy" userId="16d122d7-dda9-4045-a128-fa9966b6dade" providerId="ADAL" clId="{4B14D5B2-0136-4282-B9A0-AEFABBC4B750}" dt="2023-09-20T19:01:54.141" v="141" actId="14100"/>
      <pc:docMkLst>
        <pc:docMk/>
      </pc:docMkLst>
      <pc:sldChg chg="modSp mod">
        <pc:chgData name="Peggy" userId="16d122d7-dda9-4045-a128-fa9966b6dade" providerId="ADAL" clId="{4B14D5B2-0136-4282-B9A0-AEFABBC4B750}" dt="2023-09-20T18:45:30.914" v="16" actId="20577"/>
        <pc:sldMkLst>
          <pc:docMk/>
          <pc:sldMk cId="0" sldId="497"/>
        </pc:sldMkLst>
        <pc:spChg chg="mod">
          <ac:chgData name="Peggy" userId="16d122d7-dda9-4045-a128-fa9966b6dade" providerId="ADAL" clId="{4B14D5B2-0136-4282-B9A0-AEFABBC4B750}" dt="2023-09-20T18:44:56.653" v="10" actId="20577"/>
          <ac:spMkLst>
            <pc:docMk/>
            <pc:sldMk cId="0" sldId="497"/>
            <ac:spMk id="8196" creationId="{82B19955-C71B-8C52-2322-E0362BCEAECD}"/>
          </ac:spMkLst>
        </pc:spChg>
        <pc:spChg chg="mod">
          <ac:chgData name="Peggy" userId="16d122d7-dda9-4045-a128-fa9966b6dade" providerId="ADAL" clId="{4B14D5B2-0136-4282-B9A0-AEFABBC4B750}" dt="2023-09-20T18:45:30.914" v="16" actId="20577"/>
          <ac:spMkLst>
            <pc:docMk/>
            <pc:sldMk cId="0" sldId="497"/>
            <ac:spMk id="8198" creationId="{F6695A2D-297C-AFCB-E1E6-39050F1B6D7E}"/>
          </ac:spMkLst>
        </pc:spChg>
      </pc:sldChg>
      <pc:sldChg chg="addSp delSp modSp new mod">
        <pc:chgData name="Peggy" userId="16d122d7-dda9-4045-a128-fa9966b6dade" providerId="ADAL" clId="{4B14D5B2-0136-4282-B9A0-AEFABBC4B750}" dt="2023-09-20T19:01:54.141" v="141" actId="14100"/>
        <pc:sldMkLst>
          <pc:docMk/>
          <pc:sldMk cId="980930044" sldId="499"/>
        </pc:sldMkLst>
        <pc:spChg chg="mod">
          <ac:chgData name="Peggy" userId="16d122d7-dda9-4045-a128-fa9966b6dade" providerId="ADAL" clId="{4B14D5B2-0136-4282-B9A0-AEFABBC4B750}" dt="2023-09-20T18:57:14.597" v="115" actId="121"/>
          <ac:spMkLst>
            <pc:docMk/>
            <pc:sldMk cId="980930044" sldId="499"/>
            <ac:spMk id="2" creationId="{275F2D08-6289-6085-F853-0FB7D6D528BC}"/>
          </ac:spMkLst>
        </pc:spChg>
        <pc:spChg chg="del">
          <ac:chgData name="Peggy" userId="16d122d7-dda9-4045-a128-fa9966b6dade" providerId="ADAL" clId="{4B14D5B2-0136-4282-B9A0-AEFABBC4B750}" dt="2023-09-20T18:50:22.670" v="67" actId="478"/>
          <ac:spMkLst>
            <pc:docMk/>
            <pc:sldMk cId="980930044" sldId="499"/>
            <ac:spMk id="3" creationId="{A4085E4A-F41F-352C-F093-8FF923EF217C}"/>
          </ac:spMkLst>
        </pc:spChg>
        <pc:spChg chg="del">
          <ac:chgData name="Peggy" userId="16d122d7-dda9-4045-a128-fa9966b6dade" providerId="ADAL" clId="{4B14D5B2-0136-4282-B9A0-AEFABBC4B750}" dt="2023-09-20T18:48:36.721" v="58"/>
          <ac:spMkLst>
            <pc:docMk/>
            <pc:sldMk cId="980930044" sldId="499"/>
            <ac:spMk id="4" creationId="{268F54AB-8E12-0FBF-9E04-6E67993A3A57}"/>
          </ac:spMkLst>
        </pc:spChg>
        <pc:picChg chg="add mod">
          <ac:chgData name="Peggy" userId="16d122d7-dda9-4045-a128-fa9966b6dade" providerId="ADAL" clId="{4B14D5B2-0136-4282-B9A0-AEFABBC4B750}" dt="2023-09-20T19:01:54.141" v="141" actId="14100"/>
          <ac:picMkLst>
            <pc:docMk/>
            <pc:sldMk cId="980930044" sldId="499"/>
            <ac:picMk id="4" creationId="{0DA8A025-504D-7D42-2E08-612B707207E1}"/>
          </ac:picMkLst>
        </pc:picChg>
        <pc:picChg chg="add mod">
          <ac:chgData name="Peggy" userId="16d122d7-dda9-4045-a128-fa9966b6dade" providerId="ADAL" clId="{4B14D5B2-0136-4282-B9A0-AEFABBC4B750}" dt="2023-09-20T19:01:19.679" v="135" actId="1076"/>
          <ac:picMkLst>
            <pc:docMk/>
            <pc:sldMk cId="980930044" sldId="499"/>
            <ac:picMk id="7" creationId="{A2D82545-C1A1-C1E4-55F7-A06A649ABCA2}"/>
          </ac:picMkLst>
        </pc:picChg>
        <pc:picChg chg="add mod">
          <ac:chgData name="Peggy" userId="16d122d7-dda9-4045-a128-fa9966b6dade" providerId="ADAL" clId="{4B14D5B2-0136-4282-B9A0-AEFABBC4B750}" dt="2023-09-20T19:01:40.781" v="139" actId="14100"/>
          <ac:picMkLst>
            <pc:docMk/>
            <pc:sldMk cId="980930044" sldId="499"/>
            <ac:picMk id="9" creationId="{1B5C2901-DC60-3AB0-410E-5A2B3ED65A41}"/>
          </ac:picMkLst>
        </pc:picChg>
        <pc:picChg chg="add mod">
          <ac:chgData name="Peggy" userId="16d122d7-dda9-4045-a128-fa9966b6dade" providerId="ADAL" clId="{4B14D5B2-0136-4282-B9A0-AEFABBC4B750}" dt="2023-09-20T19:01:46.268" v="140" actId="14100"/>
          <ac:picMkLst>
            <pc:docMk/>
            <pc:sldMk cId="980930044" sldId="499"/>
            <ac:picMk id="11" creationId="{6C8F448E-9480-C3F7-E47B-5945DD0050DF}"/>
          </ac:picMkLst>
        </pc:picChg>
      </pc:sldChg>
    </pc:docChg>
  </pc:docChgLst>
  <pc:docChgLst>
    <pc:chgData name="Murphy, Peggy A CIV USCG D11 (USA)" userId="16d122d7-dda9-4045-a128-fa9966b6dade" providerId="ADAL" clId="{F8155959-A65A-4A90-8B49-B6759E2163A4}"/>
    <pc:docChg chg="undo custSel addSld modSld">
      <pc:chgData name="Murphy, Peggy A CIV USCG D11 (USA)" userId="16d122d7-dda9-4045-a128-fa9966b6dade" providerId="ADAL" clId="{F8155959-A65A-4A90-8B49-B6759E2163A4}" dt="2023-09-21T17:06:37.211" v="510" actId="20577"/>
      <pc:docMkLst>
        <pc:docMk/>
      </pc:docMkLst>
      <pc:sldChg chg="modSp mod">
        <pc:chgData name="Murphy, Peggy A CIV USCG D11 (USA)" userId="16d122d7-dda9-4045-a128-fa9966b6dade" providerId="ADAL" clId="{F8155959-A65A-4A90-8B49-B6759E2163A4}" dt="2023-09-21T17:04:52.655" v="506" actId="20577"/>
        <pc:sldMkLst>
          <pc:docMk/>
          <pc:sldMk cId="0" sldId="494"/>
        </pc:sldMkLst>
        <pc:spChg chg="mod">
          <ac:chgData name="Murphy, Peggy A CIV USCG D11 (USA)" userId="16d122d7-dda9-4045-a128-fa9966b6dade" providerId="ADAL" clId="{F8155959-A65A-4A90-8B49-B6759E2163A4}" dt="2023-09-21T17:04:52.655" v="506" actId="20577"/>
          <ac:spMkLst>
            <pc:docMk/>
            <pc:sldMk cId="0" sldId="494"/>
            <ac:spMk id="10246" creationId="{FC9AB183-1A3C-006C-C36F-CAF171B1735E}"/>
          </ac:spMkLst>
        </pc:spChg>
      </pc:sldChg>
      <pc:sldChg chg="modSp mod modNotesTx">
        <pc:chgData name="Murphy, Peggy A CIV USCG D11 (USA)" userId="16d122d7-dda9-4045-a128-fa9966b6dade" providerId="ADAL" clId="{F8155959-A65A-4A90-8B49-B6759E2163A4}" dt="2023-09-21T16:49:15.115" v="266" actId="20577"/>
        <pc:sldMkLst>
          <pc:docMk/>
          <pc:sldMk cId="0" sldId="497"/>
        </pc:sldMkLst>
        <pc:spChg chg="mod">
          <ac:chgData name="Murphy, Peggy A CIV USCG D11 (USA)" userId="16d122d7-dda9-4045-a128-fa9966b6dade" providerId="ADAL" clId="{F8155959-A65A-4A90-8B49-B6759E2163A4}" dt="2023-09-21T16:49:15.115" v="266" actId="20577"/>
          <ac:spMkLst>
            <pc:docMk/>
            <pc:sldMk cId="0" sldId="497"/>
            <ac:spMk id="8196" creationId="{82B19955-C71B-8C52-2322-E0362BCEAECD}"/>
          </ac:spMkLst>
        </pc:spChg>
        <pc:spChg chg="mod">
          <ac:chgData name="Murphy, Peggy A CIV USCG D11 (USA)" userId="16d122d7-dda9-4045-a128-fa9966b6dade" providerId="ADAL" clId="{F8155959-A65A-4A90-8B49-B6759E2163A4}" dt="2023-09-21T16:41:38.691" v="9" actId="20577"/>
          <ac:spMkLst>
            <pc:docMk/>
            <pc:sldMk cId="0" sldId="497"/>
            <ac:spMk id="8198" creationId="{F6695A2D-297C-AFCB-E1E6-39050F1B6D7E}"/>
          </ac:spMkLst>
        </pc:spChg>
      </pc:sldChg>
      <pc:sldChg chg="modSp mod">
        <pc:chgData name="Murphy, Peggy A CIV USCG D11 (USA)" userId="16d122d7-dda9-4045-a128-fa9966b6dade" providerId="ADAL" clId="{F8155959-A65A-4A90-8B49-B6759E2163A4}" dt="2023-09-21T17:06:37.211" v="510" actId="20577"/>
        <pc:sldMkLst>
          <pc:docMk/>
          <pc:sldMk cId="980930044" sldId="499"/>
        </pc:sldMkLst>
        <pc:spChg chg="mod">
          <ac:chgData name="Murphy, Peggy A CIV USCG D11 (USA)" userId="16d122d7-dda9-4045-a128-fa9966b6dade" providerId="ADAL" clId="{F8155959-A65A-4A90-8B49-B6759E2163A4}" dt="2023-09-21T17:06:37.211" v="510" actId="20577"/>
          <ac:spMkLst>
            <pc:docMk/>
            <pc:sldMk cId="980930044" sldId="499"/>
            <ac:spMk id="2" creationId="{275F2D08-6289-6085-F853-0FB7D6D528BC}"/>
          </ac:spMkLst>
        </pc:spChg>
      </pc:sldChg>
      <pc:sldChg chg="addSp delSp modSp new mod">
        <pc:chgData name="Murphy, Peggy A CIV USCG D11 (USA)" userId="16d122d7-dda9-4045-a128-fa9966b6dade" providerId="ADAL" clId="{F8155959-A65A-4A90-8B49-B6759E2163A4}" dt="2023-09-21T17:02:27.564" v="414" actId="20577"/>
        <pc:sldMkLst>
          <pc:docMk/>
          <pc:sldMk cId="1562072500" sldId="500"/>
        </pc:sldMkLst>
        <pc:spChg chg="mod">
          <ac:chgData name="Murphy, Peggy A CIV USCG D11 (USA)" userId="16d122d7-dda9-4045-a128-fa9966b6dade" providerId="ADAL" clId="{F8155959-A65A-4A90-8B49-B6759E2163A4}" dt="2023-09-21T17:02:27.564" v="414" actId="20577"/>
          <ac:spMkLst>
            <pc:docMk/>
            <pc:sldMk cId="1562072500" sldId="500"/>
            <ac:spMk id="2" creationId="{F97A83FE-C1A6-5043-33B4-CBA27E4C4DCE}"/>
          </ac:spMkLst>
        </pc:spChg>
        <pc:spChg chg="del mod">
          <ac:chgData name="Murphy, Peggy A CIV USCG D11 (USA)" userId="16d122d7-dda9-4045-a128-fa9966b6dade" providerId="ADAL" clId="{F8155959-A65A-4A90-8B49-B6759E2163A4}" dt="2023-09-21T17:00:03.930" v="270" actId="931"/>
          <ac:spMkLst>
            <pc:docMk/>
            <pc:sldMk cId="1562072500" sldId="500"/>
            <ac:spMk id="3" creationId="{88896F39-C1B6-9D46-885D-99E21A35B011}"/>
          </ac:spMkLst>
        </pc:spChg>
        <pc:picChg chg="add mod">
          <ac:chgData name="Murphy, Peggy A CIV USCG D11 (USA)" userId="16d122d7-dda9-4045-a128-fa9966b6dade" providerId="ADAL" clId="{F8155959-A65A-4A90-8B49-B6759E2163A4}" dt="2023-09-21T17:01:59.048" v="379" actId="1076"/>
          <ac:picMkLst>
            <pc:docMk/>
            <pc:sldMk cId="1562072500" sldId="500"/>
            <ac:picMk id="6" creationId="{BA01AFA8-B1AF-258A-7C73-C42513BE3998}"/>
          </ac:picMkLst>
        </pc:picChg>
      </pc:sldChg>
    </pc:docChg>
  </pc:docChgLst>
  <pc:docChgLst>
    <pc:chgData name="Murphy, Peggy A CIV USCG D11 (USA)" userId="16d122d7-dda9-4045-a128-fa9966b6dade" providerId="ADAL" clId="{0BA15A99-7161-4268-B996-BE6FD8A8A30C}"/>
    <pc:docChg chg="modSld">
      <pc:chgData name="Murphy, Peggy A CIV USCG D11 (USA)" userId="16d122d7-dda9-4045-a128-fa9966b6dade" providerId="ADAL" clId="{0BA15A99-7161-4268-B996-BE6FD8A8A30C}" dt="2023-05-04T22:40:48.006" v="11" actId="2711"/>
      <pc:docMkLst>
        <pc:docMk/>
      </pc:docMkLst>
      <pc:sldChg chg="modSp mod">
        <pc:chgData name="Murphy, Peggy A CIV USCG D11 (USA)" userId="16d122d7-dda9-4045-a128-fa9966b6dade" providerId="ADAL" clId="{0BA15A99-7161-4268-B996-BE6FD8A8A30C}" dt="2023-05-04T22:39:50.760" v="9" actId="20577"/>
        <pc:sldMkLst>
          <pc:docMk/>
          <pc:sldMk cId="0" sldId="488"/>
        </pc:sldMkLst>
        <pc:spChg chg="mod">
          <ac:chgData name="Murphy, Peggy A CIV USCG D11 (USA)" userId="16d122d7-dda9-4045-a128-fa9966b6dade" providerId="ADAL" clId="{0BA15A99-7161-4268-B996-BE6FD8A8A30C}" dt="2023-05-04T22:39:50.760" v="9" actId="20577"/>
          <ac:spMkLst>
            <pc:docMk/>
            <pc:sldMk cId="0" sldId="488"/>
            <ac:spMk id="7172" creationId="{98CDE1A3-6AFD-4D4F-CEBC-6F628AC37BE3}"/>
          </ac:spMkLst>
        </pc:spChg>
      </pc:sldChg>
      <pc:sldChg chg="modSp">
        <pc:chgData name="Murphy, Peggy A CIV USCG D11 (USA)" userId="16d122d7-dda9-4045-a128-fa9966b6dade" providerId="ADAL" clId="{0BA15A99-7161-4268-B996-BE6FD8A8A30C}" dt="2023-05-04T22:37:05.646" v="4" actId="1076"/>
        <pc:sldMkLst>
          <pc:docMk/>
          <pc:sldMk cId="0" sldId="493"/>
        </pc:sldMkLst>
        <pc:picChg chg="mod">
          <ac:chgData name="Murphy, Peggy A CIV USCG D11 (USA)" userId="16d122d7-dda9-4045-a128-fa9966b6dade" providerId="ADAL" clId="{0BA15A99-7161-4268-B996-BE6FD8A8A30C}" dt="2023-05-04T22:37:05.646" v="4" actId="1076"/>
          <ac:picMkLst>
            <pc:docMk/>
            <pc:sldMk cId="0" sldId="493"/>
            <ac:picMk id="9222" creationId="{12B2760F-048F-0D69-A35F-72EFCA813E46}"/>
          </ac:picMkLst>
        </pc:picChg>
      </pc:sldChg>
      <pc:sldChg chg="modSp mod">
        <pc:chgData name="Murphy, Peggy A CIV USCG D11 (USA)" userId="16d122d7-dda9-4045-a128-fa9966b6dade" providerId="ADAL" clId="{0BA15A99-7161-4268-B996-BE6FD8A8A30C}" dt="2023-05-04T22:40:48.006" v="11" actId="2711"/>
        <pc:sldMkLst>
          <pc:docMk/>
          <pc:sldMk cId="0" sldId="497"/>
        </pc:sldMkLst>
        <pc:spChg chg="mod">
          <ac:chgData name="Murphy, Peggy A CIV USCG D11 (USA)" userId="16d122d7-dda9-4045-a128-fa9966b6dade" providerId="ADAL" clId="{0BA15A99-7161-4268-B996-BE6FD8A8A30C}" dt="2023-05-04T22:40:48.006" v="11" actId="2711"/>
          <ac:spMkLst>
            <pc:docMk/>
            <pc:sldMk cId="0" sldId="497"/>
            <ac:spMk id="8196" creationId="{82B19955-C71B-8C52-2322-E0362BCEAECD}"/>
          </ac:spMkLst>
        </pc:spChg>
        <pc:spChg chg="mod">
          <ac:chgData name="Murphy, Peggy A CIV USCG D11 (USA)" userId="16d122d7-dda9-4045-a128-fa9966b6dade" providerId="ADAL" clId="{0BA15A99-7161-4268-B996-BE6FD8A8A30C}" dt="2023-05-04T22:40:32.905" v="10" actId="2711"/>
          <ac:spMkLst>
            <pc:docMk/>
            <pc:sldMk cId="0" sldId="497"/>
            <ac:spMk id="8198" creationId="{F6695A2D-297C-AFCB-E1E6-39050F1B6D7E}"/>
          </ac:spMkLst>
        </pc:spChg>
      </pc:sldChg>
      <pc:sldChg chg="modSp mod">
        <pc:chgData name="Murphy, Peggy A CIV USCG D11 (USA)" userId="16d122d7-dda9-4045-a128-fa9966b6dade" providerId="ADAL" clId="{0BA15A99-7161-4268-B996-BE6FD8A8A30C}" dt="2023-05-04T22:39:18.323" v="8" actId="255"/>
        <pc:sldMkLst>
          <pc:docMk/>
          <pc:sldMk cId="0" sldId="498"/>
        </pc:sldMkLst>
        <pc:spChg chg="mod">
          <ac:chgData name="Murphy, Peggy A CIV USCG D11 (USA)" userId="16d122d7-dda9-4045-a128-fa9966b6dade" providerId="ADAL" clId="{0BA15A99-7161-4268-B996-BE6FD8A8A30C}" dt="2023-05-04T22:39:18.323" v="8" actId="255"/>
          <ac:spMkLst>
            <pc:docMk/>
            <pc:sldMk cId="0" sldId="498"/>
            <ac:spMk id="5122" creationId="{29E3F38F-183D-E3EA-877E-48532792D708}"/>
          </ac:spMkLst>
        </pc:spChg>
      </pc:sldChg>
    </pc:docChg>
  </pc:docChgLst>
  <pc:docChgLst>
    <pc:chgData name="Murphy, Peggy A CIV USCG D11 (USA)" userId="16d122d7-dda9-4045-a128-fa9966b6dade" providerId="ADAL" clId="{05C1F69A-628C-4B4B-8A4C-043D7870F4F9}"/>
    <pc:docChg chg="undo custSel delSld modSld">
      <pc:chgData name="Murphy, Peggy A CIV USCG D11 (USA)" userId="16d122d7-dda9-4045-a128-fa9966b6dade" providerId="ADAL" clId="{05C1F69A-628C-4B4B-8A4C-043D7870F4F9}" dt="2024-03-24T03:11:46.400" v="1008" actId="20577"/>
      <pc:docMkLst>
        <pc:docMk/>
      </pc:docMkLst>
      <pc:sldChg chg="modSp mod">
        <pc:chgData name="Murphy, Peggy A CIV USCG D11 (USA)" userId="16d122d7-dda9-4045-a128-fa9966b6dade" providerId="ADAL" clId="{05C1F69A-628C-4B4B-8A4C-043D7870F4F9}" dt="2024-03-24T03:11:46.400" v="1008" actId="20577"/>
        <pc:sldMkLst>
          <pc:docMk/>
          <pc:sldMk cId="0" sldId="488"/>
        </pc:sldMkLst>
        <pc:spChg chg="mod">
          <ac:chgData name="Murphy, Peggy A CIV USCG D11 (USA)" userId="16d122d7-dda9-4045-a128-fa9966b6dade" providerId="ADAL" clId="{05C1F69A-628C-4B4B-8A4C-043D7870F4F9}" dt="2024-03-24T02:24:23.550" v="1" actId="20577"/>
          <ac:spMkLst>
            <pc:docMk/>
            <pc:sldMk cId="0" sldId="488"/>
            <ac:spMk id="7171" creationId="{7C67213C-AF87-3C93-A0A2-29FFDDC8E687}"/>
          </ac:spMkLst>
        </pc:spChg>
        <pc:spChg chg="mod">
          <ac:chgData name="Murphy, Peggy A CIV USCG D11 (USA)" userId="16d122d7-dda9-4045-a128-fa9966b6dade" providerId="ADAL" clId="{05C1F69A-628C-4B4B-8A4C-043D7870F4F9}" dt="2024-03-24T03:11:46.400" v="1008" actId="20577"/>
          <ac:spMkLst>
            <pc:docMk/>
            <pc:sldMk cId="0" sldId="488"/>
            <ac:spMk id="7172" creationId="{98CDE1A3-6AFD-4D4F-CEBC-6F628AC37BE3}"/>
          </ac:spMkLst>
        </pc:spChg>
      </pc:sldChg>
      <pc:sldChg chg="modSp mod">
        <pc:chgData name="Murphy, Peggy A CIV USCG D11 (USA)" userId="16d122d7-dda9-4045-a128-fa9966b6dade" providerId="ADAL" clId="{05C1F69A-628C-4B4B-8A4C-043D7870F4F9}" dt="2024-03-24T02:56:01.528" v="725" actId="20577"/>
        <pc:sldMkLst>
          <pc:docMk/>
          <pc:sldMk cId="0" sldId="493"/>
        </pc:sldMkLst>
        <pc:spChg chg="mod">
          <ac:chgData name="Murphy, Peggy A CIV USCG D11 (USA)" userId="16d122d7-dda9-4045-a128-fa9966b6dade" providerId="ADAL" clId="{05C1F69A-628C-4B4B-8A4C-043D7870F4F9}" dt="2024-03-24T02:56:01.528" v="725" actId="20577"/>
          <ac:spMkLst>
            <pc:docMk/>
            <pc:sldMk cId="0" sldId="493"/>
            <ac:spMk id="7" creationId="{EA712475-28E3-2829-284A-AF398E53034F}"/>
          </ac:spMkLst>
        </pc:spChg>
        <pc:spChg chg="mod">
          <ac:chgData name="Murphy, Peggy A CIV USCG D11 (USA)" userId="16d122d7-dda9-4045-a128-fa9966b6dade" providerId="ADAL" clId="{05C1F69A-628C-4B4B-8A4C-043D7870F4F9}" dt="2024-03-24T02:47:26.591" v="674" actId="20577"/>
          <ac:spMkLst>
            <pc:docMk/>
            <pc:sldMk cId="0" sldId="493"/>
            <ac:spMk id="9219" creationId="{688104CE-7A16-84C5-11AE-CF004765B863}"/>
          </ac:spMkLst>
        </pc:spChg>
        <pc:spChg chg="mod">
          <ac:chgData name="Murphy, Peggy A CIV USCG D11 (USA)" userId="16d122d7-dda9-4045-a128-fa9966b6dade" providerId="ADAL" clId="{05C1F69A-628C-4B4B-8A4C-043D7870F4F9}" dt="2024-03-24T02:53:40.708" v="704" actId="20577"/>
          <ac:spMkLst>
            <pc:docMk/>
            <pc:sldMk cId="0" sldId="493"/>
            <ac:spMk id="9220" creationId="{9E875E67-2704-0B5B-9250-C5A7DF16E136}"/>
          </ac:spMkLst>
        </pc:spChg>
      </pc:sldChg>
      <pc:sldChg chg="modSp mod">
        <pc:chgData name="Murphy, Peggy A CIV USCG D11 (USA)" userId="16d122d7-dda9-4045-a128-fa9966b6dade" providerId="ADAL" clId="{05C1F69A-628C-4B4B-8A4C-043D7870F4F9}" dt="2024-03-24T03:08:00.502" v="986" actId="20577"/>
        <pc:sldMkLst>
          <pc:docMk/>
          <pc:sldMk cId="0" sldId="494"/>
        </pc:sldMkLst>
        <pc:spChg chg="mod">
          <ac:chgData name="Murphy, Peggy A CIV USCG D11 (USA)" userId="16d122d7-dda9-4045-a128-fa9966b6dade" providerId="ADAL" clId="{05C1F69A-628C-4B4B-8A4C-043D7870F4F9}" dt="2024-03-24T03:01:16.714" v="788" actId="20577"/>
          <ac:spMkLst>
            <pc:docMk/>
            <pc:sldMk cId="0" sldId="494"/>
            <ac:spMk id="10244" creationId="{FD15A7BA-3065-4202-FEEC-E477293CC45B}"/>
          </ac:spMkLst>
        </pc:spChg>
        <pc:spChg chg="mod">
          <ac:chgData name="Murphy, Peggy A CIV USCG D11 (USA)" userId="16d122d7-dda9-4045-a128-fa9966b6dade" providerId="ADAL" clId="{05C1F69A-628C-4B4B-8A4C-043D7870F4F9}" dt="2024-03-24T02:59:46.586" v="768" actId="20577"/>
          <ac:spMkLst>
            <pc:docMk/>
            <pc:sldMk cId="0" sldId="494"/>
            <ac:spMk id="10245" creationId="{E15F0204-0899-8CFF-DC85-13F0DAA14044}"/>
          </ac:spMkLst>
        </pc:spChg>
        <pc:spChg chg="mod">
          <ac:chgData name="Murphy, Peggy A CIV USCG D11 (USA)" userId="16d122d7-dda9-4045-a128-fa9966b6dade" providerId="ADAL" clId="{05C1F69A-628C-4B4B-8A4C-043D7870F4F9}" dt="2024-03-24T03:08:00.502" v="986" actId="20577"/>
          <ac:spMkLst>
            <pc:docMk/>
            <pc:sldMk cId="0" sldId="494"/>
            <ac:spMk id="10246" creationId="{FC9AB183-1A3C-006C-C36F-CAF171B1735E}"/>
          </ac:spMkLst>
        </pc:spChg>
      </pc:sldChg>
      <pc:sldChg chg="modSp mod modNotesTx">
        <pc:chgData name="Murphy, Peggy A CIV USCG D11 (USA)" userId="16d122d7-dda9-4045-a128-fa9966b6dade" providerId="ADAL" clId="{05C1F69A-628C-4B4B-8A4C-043D7870F4F9}" dt="2024-03-24T03:10:18.883" v="1003" actId="20577"/>
        <pc:sldMkLst>
          <pc:docMk/>
          <pc:sldMk cId="0" sldId="497"/>
        </pc:sldMkLst>
        <pc:spChg chg="mod">
          <ac:chgData name="Murphy, Peggy A CIV USCG D11 (USA)" userId="16d122d7-dda9-4045-a128-fa9966b6dade" providerId="ADAL" clId="{05C1F69A-628C-4B4B-8A4C-043D7870F4F9}" dt="2024-03-24T02:30:21.474" v="18" actId="20577"/>
          <ac:spMkLst>
            <pc:docMk/>
            <pc:sldMk cId="0" sldId="497"/>
            <ac:spMk id="8195" creationId="{B8EF59BA-26B5-28C5-A6B5-58AED4BC6B05}"/>
          </ac:spMkLst>
        </pc:spChg>
        <pc:spChg chg="mod">
          <ac:chgData name="Murphy, Peggy A CIV USCG D11 (USA)" userId="16d122d7-dda9-4045-a128-fa9966b6dade" providerId="ADAL" clId="{05C1F69A-628C-4B4B-8A4C-043D7870F4F9}" dt="2024-03-24T03:10:18.883" v="1003" actId="20577"/>
          <ac:spMkLst>
            <pc:docMk/>
            <pc:sldMk cId="0" sldId="497"/>
            <ac:spMk id="8196" creationId="{82B19955-C71B-8C52-2322-E0362BCEAECD}"/>
          </ac:spMkLst>
        </pc:spChg>
        <pc:spChg chg="mod">
          <ac:chgData name="Murphy, Peggy A CIV USCG D11 (USA)" userId="16d122d7-dda9-4045-a128-fa9966b6dade" providerId="ADAL" clId="{05C1F69A-628C-4B4B-8A4C-043D7870F4F9}" dt="2024-03-24T03:09:04.407" v="988" actId="20577"/>
          <ac:spMkLst>
            <pc:docMk/>
            <pc:sldMk cId="0" sldId="497"/>
            <ac:spMk id="8198" creationId="{F6695A2D-297C-AFCB-E1E6-39050F1B6D7E}"/>
          </ac:spMkLst>
        </pc:spChg>
      </pc:sldChg>
      <pc:sldChg chg="del">
        <pc:chgData name="Murphy, Peggy A CIV USCG D11 (USA)" userId="16d122d7-dda9-4045-a128-fa9966b6dade" providerId="ADAL" clId="{05C1F69A-628C-4B4B-8A4C-043D7870F4F9}" dt="2024-03-24T02:47:20.421" v="672" actId="2696"/>
        <pc:sldMkLst>
          <pc:docMk/>
          <pc:sldMk cId="980930044" sldId="499"/>
        </pc:sldMkLst>
      </pc:sldChg>
      <pc:sldChg chg="del">
        <pc:chgData name="Murphy, Peggy A CIV USCG D11 (USA)" userId="16d122d7-dda9-4045-a128-fa9966b6dade" providerId="ADAL" clId="{05C1F69A-628C-4B4B-8A4C-043D7870F4F9}" dt="2024-03-24T03:11:24.676" v="1004" actId="2696"/>
        <pc:sldMkLst>
          <pc:docMk/>
          <pc:sldMk cId="1562072500" sldId="5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ABB55C-C303-F821-0CAD-F789FC90806D}"/>
              </a:ext>
            </a:extLst>
          </p:cNvPr>
          <p:cNvSpPr>
            <a:spLocks noGrp="1" noChangeArrowheads="1"/>
          </p:cNvSpPr>
          <p:nvPr>
            <p:ph type="hdr" sz="quarter"/>
          </p:nvPr>
        </p:nvSpPr>
        <p:spPr bwMode="auto">
          <a:xfrm>
            <a:off x="-1588" y="0"/>
            <a:ext cx="2982913" cy="458788"/>
          </a:xfrm>
          <a:prstGeom prst="rect">
            <a:avLst/>
          </a:prstGeom>
          <a:noFill/>
          <a:ln>
            <a:noFill/>
          </a:ln>
          <a:effectLst/>
        </p:spPr>
        <p:txBody>
          <a:bodyPr vert="horz" wrap="square" lIns="18764" tIns="0" rIns="18764" bIns="0" numCol="1" anchor="t" anchorCtr="0" compatLnSpc="1">
            <a:prstTxWarp prst="textNoShape">
              <a:avLst/>
            </a:prstTxWarp>
          </a:bodyPr>
          <a:lstStyle>
            <a:lvl1pPr defTabSz="876300">
              <a:defRPr sz="1000">
                <a:solidFill>
                  <a:schemeClr val="tx1"/>
                </a:solidFill>
              </a:defRPr>
            </a:lvl1pPr>
          </a:lstStyle>
          <a:p>
            <a:pPr>
              <a:defRPr/>
            </a:pPr>
            <a:endParaRPr lang="en-US" altLang="en-US"/>
          </a:p>
        </p:txBody>
      </p:sp>
      <p:sp>
        <p:nvSpPr>
          <p:cNvPr id="2051" name="Rectangle 3">
            <a:extLst>
              <a:ext uri="{FF2B5EF4-FFF2-40B4-BE49-F238E27FC236}">
                <a16:creationId xmlns:a16="http://schemas.microsoft.com/office/drawing/2014/main" id="{56C947CE-E350-8521-70DC-4C6E77102095}"/>
              </a:ext>
            </a:extLst>
          </p:cNvPr>
          <p:cNvSpPr>
            <a:spLocks noGrp="1" noChangeArrowheads="1"/>
          </p:cNvSpPr>
          <p:nvPr>
            <p:ph type="dt" idx="1"/>
          </p:nvPr>
        </p:nvSpPr>
        <p:spPr bwMode="auto">
          <a:xfrm>
            <a:off x="3898900" y="0"/>
            <a:ext cx="2982913" cy="458788"/>
          </a:xfrm>
          <a:prstGeom prst="rect">
            <a:avLst/>
          </a:prstGeom>
          <a:noFill/>
          <a:ln>
            <a:noFill/>
          </a:ln>
          <a:effectLst/>
        </p:spPr>
        <p:txBody>
          <a:bodyPr vert="horz" wrap="square" lIns="18764" tIns="0" rIns="18764" bIns="0" numCol="1" anchor="t" anchorCtr="0" compatLnSpc="1">
            <a:prstTxWarp prst="textNoShape">
              <a:avLst/>
            </a:prstTxWarp>
          </a:bodyPr>
          <a:lstStyle>
            <a:lvl1pPr algn="r" defTabSz="876300">
              <a:defRPr sz="100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850F5A39-A3CB-3A03-3F7F-1A0B3D058647}"/>
              </a:ext>
            </a:extLst>
          </p:cNvPr>
          <p:cNvSpPr>
            <a:spLocks noGrp="1" noRot="1" noChangeAspect="1" noChangeArrowheads="1" noTextEdit="1"/>
          </p:cNvSpPr>
          <p:nvPr>
            <p:ph type="sldImg" idx="2"/>
          </p:nvPr>
        </p:nvSpPr>
        <p:spPr bwMode="auto">
          <a:xfrm>
            <a:off x="1155700" y="693738"/>
            <a:ext cx="4567238"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F5B27696-9CCF-C898-AC8E-F3F43B06B43E}"/>
              </a:ext>
            </a:extLst>
          </p:cNvPr>
          <p:cNvSpPr>
            <a:spLocks noGrp="1" noChangeArrowheads="1"/>
          </p:cNvSpPr>
          <p:nvPr>
            <p:ph type="body" sz="quarter" idx="3"/>
          </p:nvPr>
        </p:nvSpPr>
        <p:spPr bwMode="auto">
          <a:xfrm>
            <a:off x="915988" y="4356100"/>
            <a:ext cx="5048250" cy="4124325"/>
          </a:xfrm>
          <a:prstGeom prst="rect">
            <a:avLst/>
          </a:prstGeom>
          <a:noFill/>
          <a:ln>
            <a:noFill/>
          </a:ln>
          <a:effectLst/>
        </p:spPr>
        <p:txBody>
          <a:bodyPr vert="horz" wrap="square" lIns="89131" tIns="45347" rIns="89131" bIns="4534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a:extLst>
              <a:ext uri="{FF2B5EF4-FFF2-40B4-BE49-F238E27FC236}">
                <a16:creationId xmlns:a16="http://schemas.microsoft.com/office/drawing/2014/main" id="{E58B497E-460A-D747-5AAC-A28F3D8C125E}"/>
              </a:ext>
            </a:extLst>
          </p:cNvPr>
          <p:cNvSpPr>
            <a:spLocks noGrp="1" noChangeArrowheads="1"/>
          </p:cNvSpPr>
          <p:nvPr>
            <p:ph type="ftr" sz="quarter" idx="4"/>
          </p:nvPr>
        </p:nvSpPr>
        <p:spPr bwMode="auto">
          <a:xfrm>
            <a:off x="-1588" y="8709025"/>
            <a:ext cx="2982913" cy="458788"/>
          </a:xfrm>
          <a:prstGeom prst="rect">
            <a:avLst/>
          </a:prstGeom>
          <a:noFill/>
          <a:ln>
            <a:noFill/>
          </a:ln>
          <a:effectLst/>
        </p:spPr>
        <p:txBody>
          <a:bodyPr vert="horz" wrap="square" lIns="18764" tIns="0" rIns="18764" bIns="0" numCol="1" anchor="b" anchorCtr="0" compatLnSpc="1">
            <a:prstTxWarp prst="textNoShape">
              <a:avLst/>
            </a:prstTxWarp>
          </a:bodyPr>
          <a:lstStyle>
            <a:lvl1pPr defTabSz="876300">
              <a:defRPr sz="1000">
                <a:solidFill>
                  <a:schemeClr val="tx1"/>
                </a:solidFill>
              </a:defRPr>
            </a:lvl1pPr>
          </a:lstStyle>
          <a:p>
            <a:pPr>
              <a:defRPr/>
            </a:pPr>
            <a:endParaRPr lang="en-US" altLang="en-US"/>
          </a:p>
        </p:txBody>
      </p:sp>
      <p:sp>
        <p:nvSpPr>
          <p:cNvPr id="2055" name="Rectangle 7">
            <a:extLst>
              <a:ext uri="{FF2B5EF4-FFF2-40B4-BE49-F238E27FC236}">
                <a16:creationId xmlns:a16="http://schemas.microsoft.com/office/drawing/2014/main" id="{63AA491F-2D55-E1A9-3DF6-FA37B00AA235}"/>
              </a:ext>
            </a:extLst>
          </p:cNvPr>
          <p:cNvSpPr>
            <a:spLocks noGrp="1" noChangeArrowheads="1"/>
          </p:cNvSpPr>
          <p:nvPr>
            <p:ph type="sldNum" sz="quarter" idx="5"/>
          </p:nvPr>
        </p:nvSpPr>
        <p:spPr bwMode="auto">
          <a:xfrm>
            <a:off x="3898900" y="8709025"/>
            <a:ext cx="2982913" cy="458788"/>
          </a:xfrm>
          <a:prstGeom prst="rect">
            <a:avLst/>
          </a:prstGeom>
          <a:noFill/>
          <a:ln>
            <a:noFill/>
          </a:ln>
          <a:effectLst/>
        </p:spPr>
        <p:txBody>
          <a:bodyPr vert="horz" wrap="square" lIns="18764" tIns="0" rIns="18764" bIns="0" numCol="1" anchor="b" anchorCtr="0" compatLnSpc="1">
            <a:prstTxWarp prst="textNoShape">
              <a:avLst/>
            </a:prstTxWarp>
          </a:bodyPr>
          <a:lstStyle>
            <a:lvl1pPr algn="r" defTabSz="876300">
              <a:defRPr sz="1000">
                <a:solidFill>
                  <a:schemeClr val="tx1"/>
                </a:solidFill>
              </a:defRPr>
            </a:lvl1pPr>
          </a:lstStyle>
          <a:p>
            <a:pPr>
              <a:defRPr/>
            </a:pPr>
            <a:fld id="{34DD5ADD-08AE-4902-8BFF-04350659C0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889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0850" algn="l" defTabSz="889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01700" algn="l" defTabSz="889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52550" algn="l" defTabSz="889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03400" algn="l" defTabSz="889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7037784-C996-CAED-2B33-AE5EA81D121F}"/>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7A66C416-EA3C-002F-97EC-E32608A2B3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50000"/>
              </a:spcBef>
              <a:buSzPct val="80000"/>
            </a:pPr>
            <a:r>
              <a:rPr lang="en-US" altLang="en-US" dirty="0"/>
              <a:t>Commercial fishing continues to be one of the most dangerous jobs in America and it has the highest fatality rate of all the maritime industries. To address this, Congress created the Commercial Fishing Industry Vessel Safety Act, aka CFIVSA, in 1988.</a:t>
            </a:r>
            <a:br>
              <a:rPr lang="en-US" altLang="en-US" dirty="0"/>
            </a:br>
            <a:endParaRPr lang="en-US" altLang="en-US" dirty="0"/>
          </a:p>
          <a:p>
            <a:pPr eaLnBrk="1" hangingPunct="1">
              <a:lnSpc>
                <a:spcPct val="80000"/>
              </a:lnSpc>
              <a:spcBef>
                <a:spcPct val="50000"/>
              </a:spcBef>
              <a:buSzPct val="80000"/>
            </a:pPr>
            <a:r>
              <a:rPr lang="en-US" altLang="en-US" dirty="0"/>
              <a:t>The COMDT’s goal is to make commercial fishing safer and no more dangerous than any other segment of the maritime community.</a:t>
            </a:r>
            <a:br>
              <a:rPr lang="en-US" altLang="en-US" dirty="0"/>
            </a:br>
            <a:endParaRPr lang="en-US" altLang="en-US" dirty="0"/>
          </a:p>
          <a:p>
            <a:r>
              <a:rPr lang="en-US" altLang="en-US" dirty="0"/>
              <a:t>D11 has approximately 3,000 commercial fishing vessels employing about 9,000 workers that operate out of 6 major ports in California: Eureka, San Fran, Monterey, Oxnard/Ventura, Los Angeles, and San Diego.</a:t>
            </a:r>
          </a:p>
        </p:txBody>
      </p:sp>
      <p:sp>
        <p:nvSpPr>
          <p:cNvPr id="6148" name="Slide Number Placeholder 3">
            <a:extLst>
              <a:ext uri="{FF2B5EF4-FFF2-40B4-BE49-F238E27FC236}">
                <a16:creationId xmlns:a16="http://schemas.microsoft.com/office/drawing/2014/main" id="{F3042630-B173-EF73-A4D8-8591E90DB8D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82650">
              <a:defRPr sz="5400" i="1">
                <a:solidFill>
                  <a:srgbClr val="FFFF00"/>
                </a:solidFill>
                <a:latin typeface="Times New Roman" panose="02020603050405020304" pitchFamily="18" charset="0"/>
              </a:defRPr>
            </a:lvl1pPr>
            <a:lvl2pPr marL="742950" indent="-285750" defTabSz="882650">
              <a:defRPr sz="5400" i="1">
                <a:solidFill>
                  <a:srgbClr val="FFFF00"/>
                </a:solidFill>
                <a:latin typeface="Times New Roman" panose="02020603050405020304" pitchFamily="18" charset="0"/>
              </a:defRPr>
            </a:lvl2pPr>
            <a:lvl3pPr marL="1143000" indent="-228600" defTabSz="882650">
              <a:defRPr sz="5400" i="1">
                <a:solidFill>
                  <a:srgbClr val="FFFF00"/>
                </a:solidFill>
                <a:latin typeface="Times New Roman" panose="02020603050405020304" pitchFamily="18" charset="0"/>
              </a:defRPr>
            </a:lvl3pPr>
            <a:lvl4pPr marL="1600200" indent="-228600" defTabSz="882650">
              <a:defRPr sz="5400" i="1">
                <a:solidFill>
                  <a:srgbClr val="FFFF00"/>
                </a:solidFill>
                <a:latin typeface="Times New Roman" panose="02020603050405020304" pitchFamily="18" charset="0"/>
              </a:defRPr>
            </a:lvl4pPr>
            <a:lvl5pPr marL="2057400" indent="-228600" defTabSz="882650">
              <a:defRPr sz="5400" i="1">
                <a:solidFill>
                  <a:srgbClr val="FFFF00"/>
                </a:solidFill>
                <a:latin typeface="Times New Roman" panose="02020603050405020304" pitchFamily="18" charset="0"/>
              </a:defRPr>
            </a:lvl5pPr>
            <a:lvl6pPr marL="2514600" indent="-228600" defTabSz="882650" eaLnBrk="0" fontAlgn="base" hangingPunct="0">
              <a:spcBef>
                <a:spcPct val="0"/>
              </a:spcBef>
              <a:spcAft>
                <a:spcPct val="0"/>
              </a:spcAft>
              <a:defRPr sz="5400" i="1">
                <a:solidFill>
                  <a:srgbClr val="FFFF00"/>
                </a:solidFill>
                <a:latin typeface="Times New Roman" panose="02020603050405020304" pitchFamily="18" charset="0"/>
              </a:defRPr>
            </a:lvl6pPr>
            <a:lvl7pPr marL="2971800" indent="-228600" defTabSz="882650" eaLnBrk="0" fontAlgn="base" hangingPunct="0">
              <a:spcBef>
                <a:spcPct val="0"/>
              </a:spcBef>
              <a:spcAft>
                <a:spcPct val="0"/>
              </a:spcAft>
              <a:defRPr sz="5400" i="1">
                <a:solidFill>
                  <a:srgbClr val="FFFF00"/>
                </a:solidFill>
                <a:latin typeface="Times New Roman" panose="02020603050405020304" pitchFamily="18" charset="0"/>
              </a:defRPr>
            </a:lvl7pPr>
            <a:lvl8pPr marL="3429000" indent="-228600" defTabSz="882650" eaLnBrk="0" fontAlgn="base" hangingPunct="0">
              <a:spcBef>
                <a:spcPct val="0"/>
              </a:spcBef>
              <a:spcAft>
                <a:spcPct val="0"/>
              </a:spcAft>
              <a:defRPr sz="5400" i="1">
                <a:solidFill>
                  <a:srgbClr val="FFFF00"/>
                </a:solidFill>
                <a:latin typeface="Times New Roman" panose="02020603050405020304" pitchFamily="18" charset="0"/>
              </a:defRPr>
            </a:lvl8pPr>
            <a:lvl9pPr marL="3886200" indent="-228600" defTabSz="882650" eaLnBrk="0" fontAlgn="base" hangingPunct="0">
              <a:spcBef>
                <a:spcPct val="0"/>
              </a:spcBef>
              <a:spcAft>
                <a:spcPct val="0"/>
              </a:spcAft>
              <a:defRPr sz="5400" i="1">
                <a:solidFill>
                  <a:srgbClr val="FFFF00"/>
                </a:solidFill>
                <a:latin typeface="Times New Roman" panose="02020603050405020304" pitchFamily="18" charset="0"/>
              </a:defRPr>
            </a:lvl9pPr>
          </a:lstStyle>
          <a:p>
            <a:fld id="{A366770F-7AE9-45DB-A3B9-F8CF4C8B4A79}" type="slidenum">
              <a:rPr lang="en-US" altLang="en-US" sz="1000" smtClean="0">
                <a:solidFill>
                  <a:schemeClr val="tx1"/>
                </a:solidFill>
              </a:rPr>
              <a:pPr/>
              <a:t>1</a:t>
            </a:fld>
            <a:endParaRPr lang="en-US" altLang="en-US" sz="10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F/V Matador – Sank, Redondo Beach. Vessel loss.</a:t>
            </a:r>
          </a:p>
          <a:p>
            <a:r>
              <a:rPr lang="en-US" dirty="0"/>
              <a:t>F/V Defiance – MOB, San Diego. Single operator.  Fatality</a:t>
            </a:r>
          </a:p>
          <a:p>
            <a:r>
              <a:rPr lang="en-US" dirty="0"/>
              <a:t>F/V Sacred Island - Dive Injury, San Miguel Island. Fatality</a:t>
            </a:r>
          </a:p>
          <a:p>
            <a:r>
              <a:rPr lang="en-US" dirty="0"/>
              <a:t>F/V Fair Seas– Grounding, Half Moon Bay. Vessel loss.</a:t>
            </a:r>
          </a:p>
          <a:p>
            <a:r>
              <a:rPr lang="en-US" dirty="0"/>
              <a:t>F/V Sea Harvester – Grounding, Monterey Bay. Vessel loss.</a:t>
            </a:r>
          </a:p>
          <a:p>
            <a:r>
              <a:rPr lang="en-US" dirty="0"/>
              <a:t>F/V Pacific Knight – Grounding, Catalina Island. Vessel loss.</a:t>
            </a:r>
          </a:p>
          <a:p>
            <a:r>
              <a:rPr lang="en-US" dirty="0"/>
              <a:t>**Note: All groundings were human error caused by fatigue. </a:t>
            </a:r>
          </a:p>
        </p:txBody>
      </p:sp>
      <p:sp>
        <p:nvSpPr>
          <p:cNvPr id="4" name="Slide Number Placeholder 3"/>
          <p:cNvSpPr>
            <a:spLocks noGrp="1"/>
          </p:cNvSpPr>
          <p:nvPr>
            <p:ph type="sldNum" sz="quarter" idx="5"/>
          </p:nvPr>
        </p:nvSpPr>
        <p:spPr/>
        <p:txBody>
          <a:bodyPr/>
          <a:lstStyle/>
          <a:p>
            <a:pPr>
              <a:defRPr/>
            </a:pPr>
            <a:fld id="{34DD5ADD-08AE-4902-8BFF-04350659C092}" type="slidenum">
              <a:rPr lang="en-US" altLang="en-US" smtClean="0"/>
              <a:pPr>
                <a:defRPr/>
              </a:pPr>
              <a:t>3</a:t>
            </a:fld>
            <a:endParaRPr lang="en-US" altLang="en-US"/>
          </a:p>
        </p:txBody>
      </p:sp>
    </p:spTree>
    <p:extLst>
      <p:ext uri="{BB962C8B-B14F-4D97-AF65-F5344CB8AC3E}">
        <p14:creationId xmlns:p14="http://schemas.microsoft.com/office/powerpoint/2010/main" val="317738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4DD5ADD-08AE-4902-8BFF-04350659C092}" type="slidenum">
              <a:rPr lang="en-US" altLang="en-US" smtClean="0"/>
              <a:pPr>
                <a:defRPr/>
              </a:pPr>
              <a:t>4</a:t>
            </a:fld>
            <a:endParaRPr lang="en-US" altLang="en-US"/>
          </a:p>
        </p:txBody>
      </p:sp>
    </p:spTree>
    <p:extLst>
      <p:ext uri="{BB962C8B-B14F-4D97-AF65-F5344CB8AC3E}">
        <p14:creationId xmlns:p14="http://schemas.microsoft.com/office/powerpoint/2010/main" val="295491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AC311ED-30EB-CB71-CA4F-45869F33DAF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69A71EA-0DDC-7817-4DBA-C01D6BD5E844}"/>
              </a:ext>
            </a:extLst>
          </p:cNvPr>
          <p:cNvSpPr>
            <a:spLocks noGrp="1" noChangeArrowheads="1"/>
          </p:cNvSpPr>
          <p:nvPr>
            <p:ph type="sldNum" sz="quarter" idx="11"/>
          </p:nvPr>
        </p:nvSpPr>
        <p:spPr>
          <a:ln/>
        </p:spPr>
        <p:txBody>
          <a:bodyPr/>
          <a:lstStyle>
            <a:lvl1pPr>
              <a:defRPr/>
            </a:lvl1pPr>
          </a:lstStyle>
          <a:p>
            <a:pPr>
              <a:defRPr/>
            </a:pPr>
            <a:fld id="{43710DA7-5120-4106-BFA4-07CB70081257}" type="slidenum">
              <a:rPr lang="en-US" altLang="en-US"/>
              <a:pPr>
                <a:defRPr/>
              </a:pPr>
              <a:t>‹#›</a:t>
            </a:fld>
            <a:endParaRPr lang="en-US" altLang="en-US"/>
          </a:p>
        </p:txBody>
      </p:sp>
    </p:spTree>
    <p:extLst>
      <p:ext uri="{BB962C8B-B14F-4D97-AF65-F5344CB8AC3E}">
        <p14:creationId xmlns:p14="http://schemas.microsoft.com/office/powerpoint/2010/main" val="370392404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CB7073-CA42-A48E-D516-02B0C13270A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F34CDD5-E4C4-4F5A-597F-E3C9E62130BB}"/>
              </a:ext>
            </a:extLst>
          </p:cNvPr>
          <p:cNvSpPr>
            <a:spLocks noGrp="1" noChangeArrowheads="1"/>
          </p:cNvSpPr>
          <p:nvPr>
            <p:ph type="sldNum" sz="quarter" idx="11"/>
          </p:nvPr>
        </p:nvSpPr>
        <p:spPr>
          <a:ln/>
        </p:spPr>
        <p:txBody>
          <a:bodyPr/>
          <a:lstStyle>
            <a:lvl1pPr>
              <a:defRPr/>
            </a:lvl1pPr>
          </a:lstStyle>
          <a:p>
            <a:pPr>
              <a:defRPr/>
            </a:pPr>
            <a:fld id="{0FC7CB87-AD28-4926-A9A5-EA5ECF945DFB}" type="slidenum">
              <a:rPr lang="en-US" altLang="en-US"/>
              <a:pPr>
                <a:defRPr/>
              </a:pPr>
              <a:t>‹#›</a:t>
            </a:fld>
            <a:endParaRPr lang="en-US" altLang="en-US"/>
          </a:p>
        </p:txBody>
      </p:sp>
    </p:spTree>
    <p:extLst>
      <p:ext uri="{BB962C8B-B14F-4D97-AF65-F5344CB8AC3E}">
        <p14:creationId xmlns:p14="http://schemas.microsoft.com/office/powerpoint/2010/main" val="83245953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7308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730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E965E7-17E9-9927-2330-25AE1BC56A9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F87F10-9BD2-2F97-6FEF-30B5CB53DD71}"/>
              </a:ext>
            </a:extLst>
          </p:cNvPr>
          <p:cNvSpPr>
            <a:spLocks noGrp="1" noChangeArrowheads="1"/>
          </p:cNvSpPr>
          <p:nvPr>
            <p:ph type="sldNum" sz="quarter" idx="11"/>
          </p:nvPr>
        </p:nvSpPr>
        <p:spPr>
          <a:ln/>
        </p:spPr>
        <p:txBody>
          <a:bodyPr/>
          <a:lstStyle>
            <a:lvl1pPr>
              <a:defRPr/>
            </a:lvl1pPr>
          </a:lstStyle>
          <a:p>
            <a:pPr>
              <a:defRPr/>
            </a:pPr>
            <a:fld id="{D091C930-B0EC-43C5-9EA8-8C978DA77B21}" type="slidenum">
              <a:rPr lang="en-US" altLang="en-US"/>
              <a:pPr>
                <a:defRPr/>
              </a:pPr>
              <a:t>‹#›</a:t>
            </a:fld>
            <a:endParaRPr lang="en-US" altLang="en-US"/>
          </a:p>
        </p:txBody>
      </p:sp>
    </p:spTree>
    <p:extLst>
      <p:ext uri="{BB962C8B-B14F-4D97-AF65-F5344CB8AC3E}">
        <p14:creationId xmlns:p14="http://schemas.microsoft.com/office/powerpoint/2010/main" val="416835069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46A569-36A4-24F0-8112-3BED89FAB6AA}"/>
              </a:ext>
            </a:extLst>
          </p:cNvPr>
          <p:cNvSpPr>
            <a:spLocks noGrp="1"/>
          </p:cNvSpPr>
          <p:nvPr>
            <p:ph type="ftr" sz="quarter"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1E05C5A-2E31-8BD1-B4B5-50C60502B3BD}"/>
              </a:ext>
            </a:extLst>
          </p:cNvPr>
          <p:cNvSpPr>
            <a:spLocks noGrp="1"/>
          </p:cNvSpPr>
          <p:nvPr>
            <p:ph type="sldNum" sz="quarter" idx="11"/>
          </p:nvPr>
        </p:nvSpPr>
        <p:spPr/>
        <p:txBody>
          <a:bodyPr/>
          <a:lstStyle>
            <a:lvl1pPr>
              <a:defRPr/>
            </a:lvl1pPr>
          </a:lstStyle>
          <a:p>
            <a:pPr>
              <a:defRPr/>
            </a:pPr>
            <a:fld id="{3F24E80C-54AD-4D1F-AF89-6C527241D59E}" type="slidenum">
              <a:rPr lang="en-US" altLang="en-US"/>
              <a:pPr>
                <a:defRPr/>
              </a:pPr>
              <a:t>‹#›</a:t>
            </a:fld>
            <a:endParaRPr lang="en-US" altLang="en-US"/>
          </a:p>
        </p:txBody>
      </p:sp>
    </p:spTree>
    <p:extLst>
      <p:ext uri="{BB962C8B-B14F-4D97-AF65-F5344CB8AC3E}">
        <p14:creationId xmlns:p14="http://schemas.microsoft.com/office/powerpoint/2010/main" val="29329097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Footer Placeholder 4">
            <a:extLst>
              <a:ext uri="{FF2B5EF4-FFF2-40B4-BE49-F238E27FC236}">
                <a16:creationId xmlns:a16="http://schemas.microsoft.com/office/drawing/2014/main" id="{A9A9DBCF-6C22-3FFE-F478-FAA318B862D4}"/>
              </a:ext>
            </a:extLst>
          </p:cNvPr>
          <p:cNvSpPr>
            <a:spLocks noGrp="1"/>
          </p:cNvSpPr>
          <p:nvPr>
            <p:ph type="ftr" sz="quarter"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7E89D4D-357D-F2C4-5276-B973BB5D5435}"/>
              </a:ext>
            </a:extLst>
          </p:cNvPr>
          <p:cNvSpPr>
            <a:spLocks noGrp="1"/>
          </p:cNvSpPr>
          <p:nvPr>
            <p:ph type="sldNum" sz="quarter" idx="11"/>
          </p:nvPr>
        </p:nvSpPr>
        <p:spPr/>
        <p:txBody>
          <a:bodyPr/>
          <a:lstStyle>
            <a:lvl1pPr>
              <a:defRPr/>
            </a:lvl1pPr>
          </a:lstStyle>
          <a:p>
            <a:pPr>
              <a:defRPr/>
            </a:pPr>
            <a:fld id="{8EE3639A-B387-4EF4-9CB0-921C6661FCC8}" type="slidenum">
              <a:rPr lang="en-US" altLang="en-US"/>
              <a:pPr>
                <a:defRPr/>
              </a:pPr>
              <a:t>‹#›</a:t>
            </a:fld>
            <a:endParaRPr lang="en-US" altLang="en-US"/>
          </a:p>
        </p:txBody>
      </p:sp>
    </p:spTree>
    <p:extLst>
      <p:ext uri="{BB962C8B-B14F-4D97-AF65-F5344CB8AC3E}">
        <p14:creationId xmlns:p14="http://schemas.microsoft.com/office/powerpoint/2010/main" val="37247033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54899F-B6AF-19C8-0758-FF9FDF29DB1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6DE7644-3C0B-F0E3-6D17-5BDFF0D41900}"/>
              </a:ext>
            </a:extLst>
          </p:cNvPr>
          <p:cNvSpPr>
            <a:spLocks noGrp="1" noChangeArrowheads="1"/>
          </p:cNvSpPr>
          <p:nvPr>
            <p:ph type="sldNum" sz="quarter" idx="11"/>
          </p:nvPr>
        </p:nvSpPr>
        <p:spPr>
          <a:ln/>
        </p:spPr>
        <p:txBody>
          <a:bodyPr/>
          <a:lstStyle>
            <a:lvl1pPr>
              <a:defRPr/>
            </a:lvl1pPr>
          </a:lstStyle>
          <a:p>
            <a:pPr>
              <a:defRPr/>
            </a:pPr>
            <a:fld id="{7F7902D6-83E7-4C5B-B7CD-FFEA77F9BB65}" type="slidenum">
              <a:rPr lang="en-US" altLang="en-US"/>
              <a:pPr>
                <a:defRPr/>
              </a:pPr>
              <a:t>‹#›</a:t>
            </a:fld>
            <a:endParaRPr lang="en-US" altLang="en-US"/>
          </a:p>
        </p:txBody>
      </p:sp>
    </p:spTree>
    <p:extLst>
      <p:ext uri="{BB962C8B-B14F-4D97-AF65-F5344CB8AC3E}">
        <p14:creationId xmlns:p14="http://schemas.microsoft.com/office/powerpoint/2010/main" val="241735159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8EEEE56-DE37-B396-CDE4-7A498FDAEFC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56D46A3-2981-7F85-236C-36C7609A3B1C}"/>
              </a:ext>
            </a:extLst>
          </p:cNvPr>
          <p:cNvSpPr>
            <a:spLocks noGrp="1" noChangeArrowheads="1"/>
          </p:cNvSpPr>
          <p:nvPr>
            <p:ph type="sldNum" sz="quarter" idx="11"/>
          </p:nvPr>
        </p:nvSpPr>
        <p:spPr>
          <a:ln/>
        </p:spPr>
        <p:txBody>
          <a:bodyPr/>
          <a:lstStyle>
            <a:lvl1pPr>
              <a:defRPr/>
            </a:lvl1pPr>
          </a:lstStyle>
          <a:p>
            <a:pPr>
              <a:defRPr/>
            </a:pPr>
            <a:fld id="{AACC7A10-1BB6-48B2-B5BD-0F9D8A6918A5}" type="slidenum">
              <a:rPr lang="en-US" altLang="en-US"/>
              <a:pPr>
                <a:defRPr/>
              </a:pPr>
              <a:t>‹#›</a:t>
            </a:fld>
            <a:endParaRPr lang="en-US" altLang="en-US"/>
          </a:p>
        </p:txBody>
      </p:sp>
    </p:spTree>
    <p:extLst>
      <p:ext uri="{BB962C8B-B14F-4D97-AF65-F5344CB8AC3E}">
        <p14:creationId xmlns:p14="http://schemas.microsoft.com/office/powerpoint/2010/main" val="3495606664"/>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BD3DB7-C5F6-D46E-7E86-D2D1D764954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5356E39-A963-9556-0B58-8A6A6849FA84}"/>
              </a:ext>
            </a:extLst>
          </p:cNvPr>
          <p:cNvSpPr>
            <a:spLocks noGrp="1" noChangeArrowheads="1"/>
          </p:cNvSpPr>
          <p:nvPr>
            <p:ph type="sldNum" sz="quarter" idx="11"/>
          </p:nvPr>
        </p:nvSpPr>
        <p:spPr>
          <a:ln/>
        </p:spPr>
        <p:txBody>
          <a:bodyPr/>
          <a:lstStyle>
            <a:lvl1pPr>
              <a:defRPr/>
            </a:lvl1pPr>
          </a:lstStyle>
          <a:p>
            <a:pPr>
              <a:defRPr/>
            </a:pPr>
            <a:fld id="{DA63ABCB-840E-43EE-B014-AA6DF16D343C}" type="slidenum">
              <a:rPr lang="en-US" altLang="en-US"/>
              <a:pPr>
                <a:defRPr/>
              </a:pPr>
              <a:t>‹#›</a:t>
            </a:fld>
            <a:endParaRPr lang="en-US" altLang="en-US"/>
          </a:p>
        </p:txBody>
      </p:sp>
    </p:spTree>
    <p:extLst>
      <p:ext uri="{BB962C8B-B14F-4D97-AF65-F5344CB8AC3E}">
        <p14:creationId xmlns:p14="http://schemas.microsoft.com/office/powerpoint/2010/main" val="365317876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B5719A-4C8F-6C06-DC45-18E4C6F7E30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D789897-B9AE-1488-CB54-1A3AC524A440}"/>
              </a:ext>
            </a:extLst>
          </p:cNvPr>
          <p:cNvSpPr>
            <a:spLocks noGrp="1" noChangeArrowheads="1"/>
          </p:cNvSpPr>
          <p:nvPr>
            <p:ph type="sldNum" sz="quarter" idx="11"/>
          </p:nvPr>
        </p:nvSpPr>
        <p:spPr>
          <a:ln/>
        </p:spPr>
        <p:txBody>
          <a:bodyPr/>
          <a:lstStyle>
            <a:lvl1pPr>
              <a:defRPr/>
            </a:lvl1pPr>
          </a:lstStyle>
          <a:p>
            <a:pPr>
              <a:defRPr/>
            </a:pPr>
            <a:fld id="{BA5D7FEA-B9CA-4872-9997-850ADD7917D7}" type="slidenum">
              <a:rPr lang="en-US" altLang="en-US"/>
              <a:pPr>
                <a:defRPr/>
              </a:pPr>
              <a:t>‹#›</a:t>
            </a:fld>
            <a:endParaRPr lang="en-US" altLang="en-US"/>
          </a:p>
        </p:txBody>
      </p:sp>
    </p:spTree>
    <p:extLst>
      <p:ext uri="{BB962C8B-B14F-4D97-AF65-F5344CB8AC3E}">
        <p14:creationId xmlns:p14="http://schemas.microsoft.com/office/powerpoint/2010/main" val="11519562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A01E98B2-7695-AECC-B57D-9F3D1210CBBF}"/>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BAFDAF4-CFFD-6F64-36C5-0D0E16485FDB}"/>
              </a:ext>
            </a:extLst>
          </p:cNvPr>
          <p:cNvSpPr>
            <a:spLocks noGrp="1" noChangeArrowheads="1"/>
          </p:cNvSpPr>
          <p:nvPr>
            <p:ph type="sldNum" sz="quarter" idx="11"/>
          </p:nvPr>
        </p:nvSpPr>
        <p:spPr>
          <a:ln/>
        </p:spPr>
        <p:txBody>
          <a:bodyPr/>
          <a:lstStyle>
            <a:lvl1pPr>
              <a:defRPr/>
            </a:lvl1pPr>
          </a:lstStyle>
          <a:p>
            <a:pPr>
              <a:defRPr/>
            </a:pPr>
            <a:fld id="{909E6536-185F-4D8F-B151-87C1AD97C336}" type="slidenum">
              <a:rPr lang="en-US" altLang="en-US"/>
              <a:pPr>
                <a:defRPr/>
              </a:pPr>
              <a:t>‹#›</a:t>
            </a:fld>
            <a:endParaRPr lang="en-US" altLang="en-US"/>
          </a:p>
        </p:txBody>
      </p:sp>
    </p:spTree>
    <p:extLst>
      <p:ext uri="{BB962C8B-B14F-4D97-AF65-F5344CB8AC3E}">
        <p14:creationId xmlns:p14="http://schemas.microsoft.com/office/powerpoint/2010/main" val="322671518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8B3A15-4D09-E006-7E96-A0E15C011E0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4EA8390-3957-7A8F-B69A-B27C0F8043AC}"/>
              </a:ext>
            </a:extLst>
          </p:cNvPr>
          <p:cNvSpPr>
            <a:spLocks noGrp="1" noChangeArrowheads="1"/>
          </p:cNvSpPr>
          <p:nvPr>
            <p:ph type="sldNum" sz="quarter" idx="11"/>
          </p:nvPr>
        </p:nvSpPr>
        <p:spPr>
          <a:ln/>
        </p:spPr>
        <p:txBody>
          <a:bodyPr/>
          <a:lstStyle>
            <a:lvl1pPr>
              <a:defRPr/>
            </a:lvl1pPr>
          </a:lstStyle>
          <a:p>
            <a:pPr>
              <a:defRPr/>
            </a:pPr>
            <a:fld id="{93C121C9-3102-4A38-83D3-B8BFE3A4F540}" type="slidenum">
              <a:rPr lang="en-US" altLang="en-US"/>
              <a:pPr>
                <a:defRPr/>
              </a:pPr>
              <a:t>‹#›</a:t>
            </a:fld>
            <a:endParaRPr lang="en-US" altLang="en-US"/>
          </a:p>
        </p:txBody>
      </p:sp>
    </p:spTree>
    <p:extLst>
      <p:ext uri="{BB962C8B-B14F-4D97-AF65-F5344CB8AC3E}">
        <p14:creationId xmlns:p14="http://schemas.microsoft.com/office/powerpoint/2010/main" val="212008125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65B8FAC-C6D2-82E3-7BE1-71B3D07433A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89A46EF-3F5F-1C09-43D5-2B01B7046E77}"/>
              </a:ext>
            </a:extLst>
          </p:cNvPr>
          <p:cNvSpPr>
            <a:spLocks noGrp="1" noChangeArrowheads="1"/>
          </p:cNvSpPr>
          <p:nvPr>
            <p:ph type="sldNum" sz="quarter" idx="11"/>
          </p:nvPr>
        </p:nvSpPr>
        <p:spPr>
          <a:ln/>
        </p:spPr>
        <p:txBody>
          <a:bodyPr/>
          <a:lstStyle>
            <a:lvl1pPr>
              <a:defRPr/>
            </a:lvl1pPr>
          </a:lstStyle>
          <a:p>
            <a:pPr>
              <a:defRPr/>
            </a:pPr>
            <a:fld id="{E5FCA6DC-C887-4E1E-B58C-3F70BD275AEB}" type="slidenum">
              <a:rPr lang="en-US" altLang="en-US"/>
              <a:pPr>
                <a:defRPr/>
              </a:pPr>
              <a:t>‹#›</a:t>
            </a:fld>
            <a:endParaRPr lang="en-US" altLang="en-US"/>
          </a:p>
        </p:txBody>
      </p:sp>
    </p:spTree>
    <p:extLst>
      <p:ext uri="{BB962C8B-B14F-4D97-AF65-F5344CB8AC3E}">
        <p14:creationId xmlns:p14="http://schemas.microsoft.com/office/powerpoint/2010/main" val="36557409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3F35EEF-70D0-23EF-1009-FBA7E9FA739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CC009C9-9BCF-E813-A03D-F4CD0F7A3372}"/>
              </a:ext>
            </a:extLst>
          </p:cNvPr>
          <p:cNvSpPr>
            <a:spLocks noGrp="1" noChangeArrowheads="1"/>
          </p:cNvSpPr>
          <p:nvPr>
            <p:ph type="sldNum" sz="quarter" idx="11"/>
          </p:nvPr>
        </p:nvSpPr>
        <p:spPr>
          <a:ln/>
        </p:spPr>
        <p:txBody>
          <a:bodyPr/>
          <a:lstStyle>
            <a:lvl1pPr>
              <a:defRPr/>
            </a:lvl1pPr>
          </a:lstStyle>
          <a:p>
            <a:pPr>
              <a:defRPr/>
            </a:pPr>
            <a:fld id="{507E6C42-E0D6-4512-8681-B134F3280B03}" type="slidenum">
              <a:rPr lang="en-US" altLang="en-US"/>
              <a:pPr>
                <a:defRPr/>
              </a:pPr>
              <a:t>‹#›</a:t>
            </a:fld>
            <a:endParaRPr lang="en-US" altLang="en-US"/>
          </a:p>
        </p:txBody>
      </p:sp>
    </p:spTree>
    <p:extLst>
      <p:ext uri="{BB962C8B-B14F-4D97-AF65-F5344CB8AC3E}">
        <p14:creationId xmlns:p14="http://schemas.microsoft.com/office/powerpoint/2010/main" val="307155329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41452"/>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83106D-D077-B09E-154D-EA6DD8ABB02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5B56B1-6FFF-8DC3-9CF5-673CFE9D19E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ctr">
              <a:defRPr sz="1200" i="0">
                <a:solidFill>
                  <a:schemeClr val="tx1"/>
                </a:solidFill>
                <a:latin typeface="Arial" panose="020B060402020202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098C6A7B-0849-3CD1-7917-18990CA162BA}"/>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r">
              <a:defRPr sz="1200" i="0">
                <a:solidFill>
                  <a:schemeClr val="bg1"/>
                </a:solidFill>
                <a:latin typeface="Arial" panose="020B0604020202020204" pitchFamily="34" charset="0"/>
              </a:defRPr>
            </a:lvl1pPr>
          </a:lstStyle>
          <a:p>
            <a:pPr>
              <a:defRPr/>
            </a:pPr>
            <a:fld id="{B045AD3F-9278-48BB-8B24-92D8F8309E94}" type="slidenum">
              <a:rPr lang="en-US" altLang="en-US"/>
              <a:pPr>
                <a:defRPr/>
              </a:pPr>
              <a:t>‹#›</a:t>
            </a:fld>
            <a:endParaRPr lang="en-US" altLang="en-US"/>
          </a:p>
        </p:txBody>
      </p:sp>
      <p:sp>
        <p:nvSpPr>
          <p:cNvPr id="2" name="Line 6">
            <a:extLst>
              <a:ext uri="{FF2B5EF4-FFF2-40B4-BE49-F238E27FC236}">
                <a16:creationId xmlns:a16="http://schemas.microsoft.com/office/drawing/2014/main" id="{69E9150D-E4FB-C287-7D32-E7FE7BC639AE}"/>
              </a:ext>
            </a:extLst>
          </p:cNvPr>
          <p:cNvSpPr>
            <a:spLocks noChangeShapeType="1"/>
          </p:cNvSpPr>
          <p:nvPr/>
        </p:nvSpPr>
        <p:spPr bwMode="auto">
          <a:xfrm>
            <a:off x="2057400" y="1143000"/>
            <a:ext cx="6324600" cy="0"/>
          </a:xfrm>
          <a:prstGeom prst="line">
            <a:avLst/>
          </a:prstGeom>
          <a:noFill/>
          <a:ln w="254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0" name="Picture 8" descr="Y:\CG_ART\LOGOS\CGSeal.wmf">
            <a:extLst>
              <a:ext uri="{FF2B5EF4-FFF2-40B4-BE49-F238E27FC236}">
                <a16:creationId xmlns:a16="http://schemas.microsoft.com/office/drawing/2014/main" id="{16A5829A-4819-4AFC-214F-340287F1C1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463" y="398463"/>
            <a:ext cx="12811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ransition>
    <p:dissolve/>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29E3F38F-183D-E3EA-877E-48532792D708}"/>
              </a:ext>
            </a:extLst>
          </p:cNvPr>
          <p:cNvSpPr>
            <a:spLocks noGrp="1" noChangeArrowheads="1"/>
          </p:cNvSpPr>
          <p:nvPr>
            <p:ph type="title"/>
          </p:nvPr>
        </p:nvSpPr>
        <p:spPr bwMode="auto">
          <a:xfrm>
            <a:off x="1741488" y="0"/>
            <a:ext cx="6894512" cy="1103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5000"/>
              </a:lnSpc>
            </a:pPr>
            <a:r>
              <a:rPr lang="en-US" altLang="en-US" sz="2800" dirty="0">
                <a:solidFill>
                  <a:schemeClr val="bg1"/>
                </a:solidFill>
              </a:rPr>
              <a:t>D11 Commercial Fishing Vessel Safety </a:t>
            </a:r>
            <a:br>
              <a:rPr lang="en-US" altLang="en-US" sz="2800" dirty="0">
                <a:solidFill>
                  <a:schemeClr val="bg1"/>
                </a:solidFill>
              </a:rPr>
            </a:br>
            <a:r>
              <a:rPr lang="en-US" altLang="en-US" sz="2000" dirty="0">
                <a:solidFill>
                  <a:schemeClr val="bg1"/>
                </a:solidFill>
              </a:rPr>
              <a:t>-Peg Murphy, CFVS Specialist-</a:t>
            </a:r>
          </a:p>
        </p:txBody>
      </p:sp>
      <p:pic>
        <p:nvPicPr>
          <p:cNvPr id="5123" name="Picture 9" descr="U:\CFVS Photos\PB070102.JPG">
            <a:extLst>
              <a:ext uri="{FF2B5EF4-FFF2-40B4-BE49-F238E27FC236}">
                <a16:creationId xmlns:a16="http://schemas.microsoft.com/office/drawing/2014/main" id="{8030AE38-4BEF-AFB1-7303-B21FB9E7C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764" y="1224678"/>
            <a:ext cx="3014600" cy="22485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5" descr="\\D11MS-ZED05FP03\Users1\PAMurphy\Home\CFVS Photos\esperanza1.jpg">
            <a:extLst>
              <a:ext uri="{FF2B5EF4-FFF2-40B4-BE49-F238E27FC236}">
                <a16:creationId xmlns:a16="http://schemas.microsoft.com/office/drawing/2014/main" id="{7CA101D5-D211-609A-2458-F31934B00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650" y="3641175"/>
            <a:ext cx="3133085" cy="247442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4">
            <a:extLst>
              <a:ext uri="{FF2B5EF4-FFF2-40B4-BE49-F238E27FC236}">
                <a16:creationId xmlns:a16="http://schemas.microsoft.com/office/drawing/2014/main" id="{5982229F-978C-A815-37FE-CBB61E28E6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6764" y="3641175"/>
            <a:ext cx="3014600" cy="24744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BFF0AEF4-E216-F173-F758-91C6C5BFFF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8650" y="1224678"/>
            <a:ext cx="3133085" cy="2248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7C67213C-AF87-3C93-A0A2-29FFDDC8E687}"/>
              </a:ext>
            </a:extLst>
          </p:cNvPr>
          <p:cNvSpPr>
            <a:spLocks noGrp="1" noChangeArrowheads="1"/>
          </p:cNvSpPr>
          <p:nvPr>
            <p:ph type="title"/>
          </p:nvPr>
        </p:nvSpPr>
        <p:spPr bwMode="auto">
          <a:xfrm>
            <a:off x="1881188" y="508000"/>
            <a:ext cx="6678612"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800" dirty="0">
                <a:solidFill>
                  <a:schemeClr val="bg1"/>
                </a:solidFill>
              </a:rPr>
              <a:t>D11 CFVS Program Overview -2024</a:t>
            </a:r>
            <a:br>
              <a:rPr lang="en-US" altLang="en-US" sz="3200" dirty="0">
                <a:solidFill>
                  <a:schemeClr val="bg1"/>
                </a:solidFill>
              </a:rPr>
            </a:br>
            <a:endParaRPr lang="en-US" altLang="en-US" sz="2000" dirty="0">
              <a:solidFill>
                <a:schemeClr val="bg1"/>
              </a:solidFill>
            </a:endParaRPr>
          </a:p>
        </p:txBody>
      </p:sp>
      <p:sp>
        <p:nvSpPr>
          <p:cNvPr id="7172" name="Rectangle 3">
            <a:extLst>
              <a:ext uri="{FF2B5EF4-FFF2-40B4-BE49-F238E27FC236}">
                <a16:creationId xmlns:a16="http://schemas.microsoft.com/office/drawing/2014/main" id="{98CDE1A3-6AFD-4D4F-CEBC-6F628AC37BE3}"/>
              </a:ext>
            </a:extLst>
          </p:cNvPr>
          <p:cNvSpPr>
            <a:spLocks noGrp="1" noChangeArrowheads="1"/>
          </p:cNvSpPr>
          <p:nvPr>
            <p:ph type="body" idx="1"/>
          </p:nvPr>
        </p:nvSpPr>
        <p:spPr>
          <a:xfrm>
            <a:off x="1881188" y="1651000"/>
            <a:ext cx="6678612" cy="40830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pPr>
            <a:r>
              <a:rPr lang="en-US" altLang="en-US" sz="2000" dirty="0"/>
              <a:t>AOR covers 1,100 miles of coastline + Channel Islands.</a:t>
            </a:r>
          </a:p>
          <a:p>
            <a:pPr>
              <a:lnSpc>
                <a:spcPct val="90000"/>
              </a:lnSpc>
            </a:pPr>
            <a:r>
              <a:rPr lang="en-US" altLang="en-US" sz="2000" dirty="0"/>
              <a:t>9 major ports – San Diego to Crescent City.</a:t>
            </a:r>
          </a:p>
          <a:p>
            <a:pPr marL="0" indent="0">
              <a:lnSpc>
                <a:spcPct val="90000"/>
              </a:lnSpc>
              <a:buNone/>
            </a:pPr>
            <a:r>
              <a:rPr lang="en-US" altLang="en-US" sz="2000" dirty="0"/>
              <a:t> </a:t>
            </a:r>
          </a:p>
          <a:p>
            <a:pPr>
              <a:lnSpc>
                <a:spcPct val="90000"/>
              </a:lnSpc>
            </a:pPr>
            <a:r>
              <a:rPr lang="en-US" altLang="en-US" sz="2000" dirty="0"/>
              <a:t>Approximately 2,500 commercial fishing vessels with roughly 4,000 workers.</a:t>
            </a:r>
          </a:p>
          <a:p>
            <a:pPr>
              <a:lnSpc>
                <a:spcPct val="90000"/>
              </a:lnSpc>
            </a:pPr>
            <a:r>
              <a:rPr lang="en-US" altLang="en-US" sz="2000" dirty="0"/>
              <a:t>80% of fleet between 30-50 feet in length.</a:t>
            </a:r>
          </a:p>
          <a:p>
            <a:pPr>
              <a:lnSpc>
                <a:spcPct val="90000"/>
              </a:lnSpc>
            </a:pPr>
            <a:r>
              <a:rPr lang="en-US" altLang="en-US" sz="2000" dirty="0"/>
              <a:t>Majority fish outside 3NM.</a:t>
            </a:r>
          </a:p>
          <a:p>
            <a:pPr>
              <a:lnSpc>
                <a:spcPct val="90000"/>
              </a:lnSpc>
            </a:pPr>
            <a:r>
              <a:rPr lang="en-US" altLang="en-US" sz="2000" dirty="0"/>
              <a:t>2022: Landings= 187 million pounds</a:t>
            </a:r>
            <a:br>
              <a:rPr lang="en-US" altLang="en-US" sz="2000" dirty="0"/>
            </a:br>
            <a:r>
              <a:rPr lang="en-US" altLang="en-US" sz="2000" dirty="0"/>
              <a:t>                            $208 million dollars</a:t>
            </a:r>
          </a:p>
          <a:p>
            <a:pPr>
              <a:lnSpc>
                <a:spcPct val="90000"/>
              </a:lnSpc>
            </a:pPr>
            <a:endParaRPr lang="en-US" altLang="en-US" sz="2000" dirty="0"/>
          </a:p>
          <a:p>
            <a:pPr>
              <a:lnSpc>
                <a:spcPct val="90000"/>
              </a:lnSpc>
            </a:pPr>
            <a:r>
              <a:rPr lang="en-US" altLang="en-US" sz="2000" dirty="0"/>
              <a:t>6 full-time civilian CFVS Examiners along coast.</a:t>
            </a:r>
          </a:p>
          <a:p>
            <a:pPr>
              <a:lnSpc>
                <a:spcPct val="90000"/>
              </a:lnSpc>
            </a:pPr>
            <a:r>
              <a:rPr lang="en-US" altLang="en-US" sz="2000" dirty="0"/>
              <a:t>1 CFVS Program Specialist in Alameda, CA.</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B8EF59BA-26B5-28C5-A6B5-58AED4BC6B05}"/>
              </a:ext>
            </a:extLst>
          </p:cNvPr>
          <p:cNvSpPr>
            <a:spLocks noGrp="1" noChangeArrowheads="1"/>
          </p:cNvSpPr>
          <p:nvPr>
            <p:ph type="title"/>
          </p:nvPr>
        </p:nvSpPr>
        <p:spPr bwMode="auto">
          <a:xfrm>
            <a:off x="685800" y="609600"/>
            <a:ext cx="7935913" cy="65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dirty="0">
                <a:solidFill>
                  <a:schemeClr val="bg1"/>
                </a:solidFill>
              </a:rPr>
              <a:t>           </a:t>
            </a:r>
            <a:r>
              <a:rPr lang="en-US" altLang="en-US" sz="2800" dirty="0">
                <a:solidFill>
                  <a:schemeClr val="bg1"/>
                </a:solidFill>
              </a:rPr>
              <a:t>D11 CFVS Casualties and SAR – 2023</a:t>
            </a:r>
            <a:r>
              <a:rPr lang="en-US" altLang="en-US" sz="3200" dirty="0">
                <a:solidFill>
                  <a:schemeClr val="bg1"/>
                </a:solidFill>
              </a:rPr>
              <a:t> </a:t>
            </a:r>
            <a:endParaRPr lang="en-US" altLang="en-US" sz="3600" dirty="0">
              <a:solidFill>
                <a:schemeClr val="bg1"/>
              </a:solidFill>
            </a:endParaRPr>
          </a:p>
        </p:txBody>
      </p:sp>
      <p:sp>
        <p:nvSpPr>
          <p:cNvPr id="8196" name="Rectangle 3">
            <a:extLst>
              <a:ext uri="{FF2B5EF4-FFF2-40B4-BE49-F238E27FC236}">
                <a16:creationId xmlns:a16="http://schemas.microsoft.com/office/drawing/2014/main" id="{82B19955-C71B-8C52-2322-E0362BCEAECD}"/>
              </a:ext>
            </a:extLst>
          </p:cNvPr>
          <p:cNvSpPr>
            <a:spLocks noGrp="1" noChangeArrowheads="1"/>
          </p:cNvSpPr>
          <p:nvPr>
            <p:ph type="body" sz="half" idx="1"/>
          </p:nvPr>
        </p:nvSpPr>
        <p:spPr>
          <a:xfrm>
            <a:off x="1528354" y="3429000"/>
            <a:ext cx="3477034" cy="2984863"/>
          </a:xfrm>
        </p:spPr>
        <p:txBody>
          <a:bodyPr/>
          <a:lstStyle/>
          <a:p>
            <a:pPr algn="ctr">
              <a:lnSpc>
                <a:spcPct val="80000"/>
              </a:lnSpc>
              <a:buFontTx/>
              <a:buNone/>
            </a:pPr>
            <a:r>
              <a:rPr lang="en-US" altLang="en-US" sz="2400" dirty="0"/>
              <a:t>   </a:t>
            </a:r>
            <a:r>
              <a:rPr lang="en-US" altLang="en-US" sz="2000" dirty="0">
                <a:latin typeface="Times New Roman" panose="02020603050405020304" pitchFamily="18" charset="0"/>
                <a:cs typeface="Times New Roman" panose="02020603050405020304" pitchFamily="18" charset="0"/>
              </a:rPr>
              <a:t>Total Casualties: 6</a:t>
            </a:r>
          </a:p>
          <a:p>
            <a:pPr algn="ctr">
              <a:lnSpc>
                <a:spcPct val="80000"/>
              </a:lnSpc>
              <a:buFontTx/>
              <a:buNone/>
            </a:pPr>
            <a:endParaRPr lang="en-US" altLang="en-US" sz="2000" dirty="0"/>
          </a:p>
          <a:p>
            <a:pPr algn="ctr">
              <a:lnSpc>
                <a:spcPct val="80000"/>
              </a:lnSpc>
              <a:buFontTx/>
              <a:buNone/>
            </a:pPr>
            <a:r>
              <a:rPr lang="en-US" altLang="en-US" sz="1600" dirty="0">
                <a:latin typeface="+mj-lt"/>
              </a:rPr>
              <a:t>Fatalities</a:t>
            </a:r>
            <a:r>
              <a:rPr lang="en-US" altLang="en-US" sz="1600" dirty="0"/>
              <a:t>: 2</a:t>
            </a:r>
          </a:p>
          <a:p>
            <a:pPr algn="ctr">
              <a:lnSpc>
                <a:spcPct val="80000"/>
              </a:lnSpc>
              <a:buFontTx/>
              <a:buNone/>
            </a:pPr>
            <a:r>
              <a:rPr lang="en-US" altLang="en-US" sz="1600" dirty="0"/>
              <a:t>Vessel Loss: 4</a:t>
            </a:r>
            <a:br>
              <a:rPr lang="en-US" altLang="en-US" sz="1600" dirty="0"/>
            </a:br>
            <a:r>
              <a:rPr lang="en-US" altLang="en-US" sz="1600" dirty="0"/>
              <a:t>Lives Saved by CFIVSA: 13</a:t>
            </a:r>
          </a:p>
          <a:p>
            <a:pPr algn="ctr">
              <a:lnSpc>
                <a:spcPct val="80000"/>
              </a:lnSpc>
              <a:buFontTx/>
              <a:buNone/>
            </a:pPr>
            <a:endParaRPr lang="en-US" altLang="en-US" sz="1600" dirty="0"/>
          </a:p>
          <a:p>
            <a:pPr algn="ctr">
              <a:lnSpc>
                <a:spcPct val="80000"/>
              </a:lnSpc>
              <a:buFontTx/>
              <a:buNone/>
            </a:pPr>
            <a:r>
              <a:rPr lang="en-US" altLang="en-US" sz="1600" dirty="0"/>
              <a:t>MOB:  1</a:t>
            </a:r>
          </a:p>
          <a:p>
            <a:pPr algn="ctr">
              <a:lnSpc>
                <a:spcPct val="80000"/>
              </a:lnSpc>
              <a:buFontTx/>
              <a:buNone/>
            </a:pPr>
            <a:r>
              <a:rPr lang="en-US" altLang="en-US" sz="1600" dirty="0"/>
              <a:t>Sinking:  1</a:t>
            </a:r>
          </a:p>
          <a:p>
            <a:pPr algn="ctr">
              <a:lnSpc>
                <a:spcPct val="80000"/>
              </a:lnSpc>
              <a:buNone/>
            </a:pPr>
            <a:r>
              <a:rPr lang="en-US" altLang="en-US" sz="1600" dirty="0"/>
              <a:t>Grounding: 3</a:t>
            </a:r>
          </a:p>
          <a:p>
            <a:pPr algn="ctr">
              <a:lnSpc>
                <a:spcPct val="80000"/>
              </a:lnSpc>
              <a:buNone/>
            </a:pPr>
            <a:r>
              <a:rPr lang="en-US" altLang="en-US" sz="1600" dirty="0"/>
              <a:t>Fatal Injury: 1</a:t>
            </a:r>
          </a:p>
          <a:p>
            <a:pPr>
              <a:lnSpc>
                <a:spcPct val="80000"/>
              </a:lnSpc>
              <a:buFontTx/>
              <a:buNone/>
            </a:pPr>
            <a:endParaRPr lang="en-US" altLang="en-US" sz="2400" dirty="0"/>
          </a:p>
        </p:txBody>
      </p:sp>
      <p:pic>
        <p:nvPicPr>
          <p:cNvPr id="8197" name="Picture 6" descr="MVC-020F">
            <a:extLst>
              <a:ext uri="{FF2B5EF4-FFF2-40B4-BE49-F238E27FC236}">
                <a16:creationId xmlns:a16="http://schemas.microsoft.com/office/drawing/2014/main" id="{FF290B66-3624-F620-1838-F605F612FED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1704702" y="1266825"/>
            <a:ext cx="3128556" cy="2066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Rectangle 4">
            <a:extLst>
              <a:ext uri="{FF2B5EF4-FFF2-40B4-BE49-F238E27FC236}">
                <a16:creationId xmlns:a16="http://schemas.microsoft.com/office/drawing/2014/main" id="{F6695A2D-297C-AFCB-E1E6-39050F1B6D7E}"/>
              </a:ext>
            </a:extLst>
          </p:cNvPr>
          <p:cNvSpPr txBox="1">
            <a:spLocks noChangeArrowheads="1"/>
          </p:cNvSpPr>
          <p:nvPr/>
        </p:nvSpPr>
        <p:spPr bwMode="auto">
          <a:xfrm>
            <a:off x="5067799" y="3381194"/>
            <a:ext cx="3351212" cy="319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a:lnSpc>
                <a:spcPct val="90000"/>
              </a:lnSpc>
              <a:buFontTx/>
              <a:buNone/>
            </a:pPr>
            <a:r>
              <a:rPr lang="en-US" altLang="en-US" sz="2000" i="0" dirty="0">
                <a:cs typeface="Times New Roman" panose="02020603050405020304" pitchFamily="18" charset="0"/>
              </a:rPr>
              <a:t>Total SAR Incidents: 70</a:t>
            </a:r>
          </a:p>
          <a:p>
            <a:pPr algn="ctr">
              <a:lnSpc>
                <a:spcPct val="90000"/>
              </a:lnSpc>
              <a:buFontTx/>
              <a:buNone/>
            </a:pPr>
            <a:endParaRPr lang="en-US" altLang="en-US" sz="2000" i="0" dirty="0"/>
          </a:p>
          <a:p>
            <a:pPr algn="ctr">
              <a:lnSpc>
                <a:spcPct val="90000"/>
              </a:lnSpc>
              <a:buFontTx/>
              <a:buNone/>
            </a:pPr>
            <a:r>
              <a:rPr lang="en-US" altLang="en-US" sz="1600" i="0" dirty="0"/>
              <a:t>Disabled:  60</a:t>
            </a:r>
          </a:p>
          <a:p>
            <a:pPr algn="ctr">
              <a:lnSpc>
                <a:spcPct val="90000"/>
              </a:lnSpc>
              <a:buFontTx/>
              <a:buNone/>
            </a:pPr>
            <a:r>
              <a:rPr lang="en-US" altLang="en-US" sz="1600" i="0" dirty="0"/>
              <a:t>Sinking (at dock):  1</a:t>
            </a:r>
          </a:p>
          <a:p>
            <a:pPr algn="ctr">
              <a:lnSpc>
                <a:spcPct val="90000"/>
              </a:lnSpc>
              <a:buFontTx/>
              <a:buNone/>
            </a:pPr>
            <a:r>
              <a:rPr lang="en-US" altLang="en-US" sz="1600" i="0" dirty="0"/>
              <a:t>MOB (recovered):  1</a:t>
            </a:r>
          </a:p>
          <a:p>
            <a:pPr algn="ctr">
              <a:lnSpc>
                <a:spcPct val="90000"/>
              </a:lnSpc>
              <a:buFontTx/>
              <a:buNone/>
            </a:pPr>
            <a:r>
              <a:rPr lang="en-US" altLang="en-US" sz="1600" i="0" dirty="0"/>
              <a:t>Soft Grounding:  2</a:t>
            </a:r>
          </a:p>
          <a:p>
            <a:pPr algn="ctr">
              <a:lnSpc>
                <a:spcPct val="90000"/>
              </a:lnSpc>
              <a:buFontTx/>
              <a:buNone/>
            </a:pPr>
            <a:r>
              <a:rPr lang="en-US" altLang="en-US" sz="1600" i="0" dirty="0"/>
              <a:t>False EPIRB: 1</a:t>
            </a:r>
          </a:p>
          <a:p>
            <a:pPr algn="ctr">
              <a:lnSpc>
                <a:spcPct val="90000"/>
              </a:lnSpc>
              <a:buFontTx/>
              <a:buNone/>
            </a:pPr>
            <a:r>
              <a:rPr lang="en-US" altLang="en-US" sz="1600" i="0" dirty="0"/>
              <a:t>TOW:  5</a:t>
            </a:r>
          </a:p>
          <a:p>
            <a:pPr algn="ctr">
              <a:lnSpc>
                <a:spcPct val="90000"/>
              </a:lnSpc>
              <a:buFontTx/>
              <a:buNone/>
            </a:pPr>
            <a:r>
              <a:rPr lang="en-US" altLang="en-US" sz="1600" i="0" dirty="0"/>
              <a:t>Fire:  0</a:t>
            </a:r>
          </a:p>
          <a:p>
            <a:pPr algn="ctr">
              <a:lnSpc>
                <a:spcPct val="90000"/>
              </a:lnSpc>
              <a:buFontTx/>
              <a:buNone/>
            </a:pPr>
            <a:endParaRPr lang="en-US" altLang="en-US" sz="2000" i="0" dirty="0"/>
          </a:p>
          <a:p>
            <a:pPr>
              <a:lnSpc>
                <a:spcPct val="90000"/>
              </a:lnSpc>
            </a:pPr>
            <a:endParaRPr lang="en-US" altLang="en-US" i="0" dirty="0"/>
          </a:p>
        </p:txBody>
      </p:sp>
      <p:pic>
        <p:nvPicPr>
          <p:cNvPr id="2" name="Picture 1">
            <a:extLst>
              <a:ext uri="{FF2B5EF4-FFF2-40B4-BE49-F238E27FC236}">
                <a16:creationId xmlns:a16="http://schemas.microsoft.com/office/drawing/2014/main" id="{DE30845A-3379-EF99-E79D-A6F1FA76455A}"/>
              </a:ext>
            </a:extLst>
          </p:cNvPr>
          <p:cNvPicPr>
            <a:picLocks noChangeAspect="1"/>
          </p:cNvPicPr>
          <p:nvPr/>
        </p:nvPicPr>
        <p:blipFill>
          <a:blip r:embed="rId4"/>
          <a:stretch>
            <a:fillRect/>
          </a:stretch>
        </p:blipFill>
        <p:spPr>
          <a:xfrm>
            <a:off x="5106989" y="1267097"/>
            <a:ext cx="3351212" cy="2067196"/>
          </a:xfrm>
          <a:prstGeom prst="rect">
            <a:avLst/>
          </a:prstGeom>
          <a:ln w="12700" cap="sq" cmpd="thickThin">
            <a:solidFill>
              <a:schemeClr val="tx1"/>
            </a:solidFill>
            <a:prstDash val="solid"/>
            <a:miter lim="800000"/>
          </a:ln>
          <a:effectLst>
            <a:innerShdw blurRad="76200">
              <a:srgbClr val="000000"/>
            </a:innerShdw>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88104CE-7A16-84C5-11AE-CF004765B863}"/>
              </a:ext>
            </a:extLst>
          </p:cNvPr>
          <p:cNvSpPr>
            <a:spLocks noGrp="1" noChangeArrowheads="1"/>
          </p:cNvSpPr>
          <p:nvPr>
            <p:ph type="title"/>
          </p:nvPr>
        </p:nvSpPr>
        <p:spPr bwMode="auto">
          <a:xfrm>
            <a:off x="1590675" y="649288"/>
            <a:ext cx="6746875" cy="669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a:r>
              <a:rPr lang="en-US" altLang="en-US" sz="2800" dirty="0">
                <a:solidFill>
                  <a:schemeClr val="bg1"/>
                </a:solidFill>
              </a:rPr>
              <a:t>D11 CFVS Dockside and At-Sea - 2023</a:t>
            </a:r>
          </a:p>
        </p:txBody>
      </p:sp>
      <p:sp>
        <p:nvSpPr>
          <p:cNvPr id="9220" name="Rectangle 3">
            <a:extLst>
              <a:ext uri="{FF2B5EF4-FFF2-40B4-BE49-F238E27FC236}">
                <a16:creationId xmlns:a16="http://schemas.microsoft.com/office/drawing/2014/main" id="{9E875E67-2704-0B5B-9250-C5A7DF16E136}"/>
              </a:ext>
            </a:extLst>
          </p:cNvPr>
          <p:cNvSpPr>
            <a:spLocks noGrp="1" noChangeArrowheads="1"/>
          </p:cNvSpPr>
          <p:nvPr>
            <p:ph type="body" sz="half" idx="2"/>
          </p:nvPr>
        </p:nvSpPr>
        <p:spPr>
          <a:xfrm>
            <a:off x="1108709" y="3601814"/>
            <a:ext cx="3670300" cy="2817812"/>
          </a:xfrm>
        </p:spPr>
        <p:txBody>
          <a:bodyPr/>
          <a:lstStyle/>
          <a:p>
            <a:pPr algn="ctr">
              <a:buFontTx/>
              <a:buNone/>
            </a:pPr>
            <a:r>
              <a:rPr lang="en-US" altLang="en-US" sz="2000" dirty="0"/>
              <a:t>Total Exams:  403</a:t>
            </a:r>
          </a:p>
          <a:p>
            <a:pPr algn="ctr">
              <a:buFontTx/>
              <a:buNone/>
            </a:pPr>
            <a:r>
              <a:rPr lang="en-US" altLang="en-US" sz="2000" dirty="0"/>
              <a:t>Total Decals Issued:  245</a:t>
            </a:r>
            <a:br>
              <a:rPr lang="en-US" altLang="en-US" sz="2000" dirty="0"/>
            </a:br>
            <a:endParaRPr lang="en-US" altLang="en-US" sz="2000" dirty="0"/>
          </a:p>
          <a:p>
            <a:pPr algn="ctr">
              <a:buFontTx/>
              <a:buNone/>
            </a:pPr>
            <a:r>
              <a:rPr lang="en-US" altLang="en-US" sz="1600" dirty="0"/>
              <a:t>Fleet w/current 5-year exam: 1010</a:t>
            </a:r>
          </a:p>
          <a:p>
            <a:pPr algn="ctr">
              <a:buFontTx/>
              <a:buNone/>
            </a:pPr>
            <a:r>
              <a:rPr lang="en-US" altLang="en-US" sz="1600" dirty="0"/>
              <a:t>W/current 2-year decal: 503</a:t>
            </a:r>
            <a:br>
              <a:rPr lang="en-US" altLang="en-US" sz="1600" dirty="0"/>
            </a:br>
            <a:r>
              <a:rPr lang="en-US" altLang="en-US" sz="1600" dirty="0"/>
              <a:t>HRV’s: 123    In Compliance: 106 </a:t>
            </a:r>
          </a:p>
          <a:p>
            <a:pPr algn="ctr">
              <a:buNone/>
            </a:pPr>
            <a:r>
              <a:rPr lang="en-US" altLang="en-US" sz="1600" dirty="0"/>
              <a:t>NOAA Observer: 53 </a:t>
            </a:r>
          </a:p>
          <a:p>
            <a:pPr algn="ctr">
              <a:buFontTx/>
              <a:buNone/>
            </a:pPr>
            <a:endParaRPr lang="en-US" altLang="en-US" sz="2000" dirty="0"/>
          </a:p>
          <a:p>
            <a:pPr algn="ctr">
              <a:buFontTx/>
              <a:buNone/>
            </a:pPr>
            <a:endParaRPr lang="en-US" altLang="en-US" sz="2000" dirty="0"/>
          </a:p>
          <a:p>
            <a:pPr algn="ctr">
              <a:buFontTx/>
              <a:buNone/>
            </a:pPr>
            <a:endParaRPr lang="en-US" altLang="en-US" sz="2000" dirty="0"/>
          </a:p>
        </p:txBody>
      </p:sp>
      <p:pic>
        <p:nvPicPr>
          <p:cNvPr id="9221" name="Picture 4" descr="Aft,FWD96dpi">
            <a:extLst>
              <a:ext uri="{FF2B5EF4-FFF2-40B4-BE49-F238E27FC236}">
                <a16:creationId xmlns:a16="http://schemas.microsoft.com/office/drawing/2014/main" id="{A38D6BB2-CBBD-7778-0DB2-7690A168B2E0}"/>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339215" y="1717766"/>
            <a:ext cx="3322229" cy="1796143"/>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1">
            <a:extLst>
              <a:ext uri="{FF2B5EF4-FFF2-40B4-BE49-F238E27FC236}">
                <a16:creationId xmlns:a16="http://schemas.microsoft.com/office/drawing/2014/main" id="{12B2760F-048F-0D69-A35F-72EFCA813E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2036" y="1672046"/>
            <a:ext cx="3328625" cy="1841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A712475-28E3-2829-284A-AF398E53034F}"/>
              </a:ext>
            </a:extLst>
          </p:cNvPr>
          <p:cNvSpPr txBox="1">
            <a:spLocks noChangeArrowheads="1"/>
          </p:cNvSpPr>
          <p:nvPr/>
        </p:nvSpPr>
        <p:spPr bwMode="auto">
          <a:xfrm>
            <a:off x="5192486" y="3601814"/>
            <a:ext cx="3178175" cy="2817812"/>
          </a:xfrm>
          <a:prstGeom prst="rect">
            <a:avLst/>
          </a:prstGeom>
          <a:noFill/>
          <a:ln>
            <a:noFill/>
          </a:ln>
          <a:effectLst/>
        </p:spPr>
        <p:txBody>
          <a:bodyPr lIns="92075" tIns="46038" rIns="92075" bIns="46038"/>
          <a:lstStyle>
            <a:lvl1pPr marL="342900" indent="-342900" algn="l" rtl="0" eaLnBrk="0" fontAlgn="base" hangingPunct="0">
              <a:spcBef>
                <a:spcPct val="20000"/>
              </a:spcBef>
              <a:spcAft>
                <a:spcPct val="0"/>
              </a:spcAft>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defRPr/>
            </a:pPr>
            <a:r>
              <a:rPr lang="en-US" altLang="en-US" sz="2000" i="0" dirty="0"/>
              <a:t>Total CFV Boardings:  102</a:t>
            </a:r>
            <a:br>
              <a:rPr lang="en-US" altLang="en-US" sz="2000" i="0" dirty="0"/>
            </a:br>
            <a:r>
              <a:rPr lang="en-US" altLang="en-US" sz="2000" i="0" dirty="0"/>
              <a:t>Fleet Boarded:  4%</a:t>
            </a:r>
            <a:br>
              <a:rPr lang="en-US" altLang="en-US" sz="2000" i="0" dirty="0"/>
            </a:br>
            <a:endParaRPr lang="en-US" altLang="en-US" sz="2000" i="0" dirty="0"/>
          </a:p>
          <a:p>
            <a:pPr marL="0" indent="0" algn="ctr">
              <a:buFontTx/>
              <a:buNone/>
              <a:defRPr/>
            </a:pPr>
            <a:r>
              <a:rPr lang="en-US" altLang="en-US" sz="1600" i="0" dirty="0"/>
              <a:t>With Violations:  16 </a:t>
            </a:r>
          </a:p>
          <a:p>
            <a:pPr marL="0" indent="0" algn="ctr">
              <a:buFontTx/>
              <a:buNone/>
              <a:defRPr/>
            </a:pPr>
            <a:r>
              <a:rPr lang="en-US" altLang="en-US" sz="1600" i="0" dirty="0"/>
              <a:t>No Violations:  86</a:t>
            </a:r>
          </a:p>
          <a:p>
            <a:pPr marL="0" indent="0" algn="ctr">
              <a:buFontTx/>
              <a:buNone/>
              <a:defRPr/>
            </a:pPr>
            <a:r>
              <a:rPr lang="en-US" altLang="en-US" sz="1600" i="0" dirty="0"/>
              <a:t>CFVS Terminations:  3</a:t>
            </a:r>
          </a:p>
          <a:p>
            <a:pPr marL="0" indent="0" algn="ctr">
              <a:buFontTx/>
              <a:buNone/>
              <a:defRPr/>
            </a:pPr>
            <a:r>
              <a:rPr lang="en-US" altLang="en-US" sz="1600" i="0" dirty="0"/>
              <a:t>Civil Penalty: 1</a:t>
            </a:r>
          </a:p>
          <a:p>
            <a:pPr algn="ctr">
              <a:defRPr/>
            </a:pPr>
            <a:endParaRPr lang="en-US" altLang="en-US" sz="2000" i="0" dirty="0"/>
          </a:p>
          <a:p>
            <a:pPr algn="ctr">
              <a:buFontTx/>
              <a:buNone/>
              <a:defRPr/>
            </a:pPr>
            <a:endParaRPr lang="en-US" altLang="en-US" sz="2000" i="0" dirty="0"/>
          </a:p>
          <a:p>
            <a:pPr>
              <a:defRPr/>
            </a:pPr>
            <a:endParaRPr lang="en-US" altLang="en-US" sz="2000" i="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02E5C3DA-8345-30E7-213A-2C046CCB057B}"/>
              </a:ext>
            </a:extLst>
          </p:cNvPr>
          <p:cNvSpPr>
            <a:spLocks noGrp="1" noChangeArrowheads="1"/>
          </p:cNvSpPr>
          <p:nvPr>
            <p:ph type="title"/>
          </p:nvPr>
        </p:nvSpPr>
        <p:spPr bwMode="auto">
          <a:xfrm>
            <a:off x="3160576" y="641849"/>
            <a:ext cx="5340350" cy="73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400" dirty="0">
                <a:solidFill>
                  <a:schemeClr val="bg1"/>
                </a:solidFill>
              </a:rPr>
              <a:t>D11 CFVS Initiatives and Training 2023</a:t>
            </a:r>
            <a:r>
              <a:rPr lang="en-US" altLang="en-US" sz="3200" dirty="0">
                <a:solidFill>
                  <a:schemeClr val="bg1"/>
                </a:solidFill>
              </a:rPr>
              <a:t>:</a:t>
            </a:r>
          </a:p>
        </p:txBody>
      </p:sp>
      <p:sp>
        <p:nvSpPr>
          <p:cNvPr id="10244" name="Rectangle 3">
            <a:extLst>
              <a:ext uri="{FF2B5EF4-FFF2-40B4-BE49-F238E27FC236}">
                <a16:creationId xmlns:a16="http://schemas.microsoft.com/office/drawing/2014/main" id="{FD15A7BA-3065-4202-FEEC-E477293CC45B}"/>
              </a:ext>
            </a:extLst>
          </p:cNvPr>
          <p:cNvSpPr>
            <a:spLocks noGrp="1" noChangeArrowheads="1"/>
          </p:cNvSpPr>
          <p:nvPr>
            <p:ph type="body" idx="1"/>
          </p:nvPr>
        </p:nvSpPr>
        <p:spPr>
          <a:xfrm>
            <a:off x="452301" y="1737360"/>
            <a:ext cx="2566988" cy="4739640"/>
          </a:xfrm>
          <a:ln>
            <a:solidFill>
              <a:schemeClr val="bg1"/>
            </a:solidFill>
            <a:miter lim="800000"/>
            <a:headEnd/>
            <a:tailEnd/>
          </a:ln>
        </p:spPr>
        <p:txBody>
          <a:bodyPr/>
          <a:lstStyle/>
          <a:p>
            <a:pPr marL="0" indent="0" algn="ctr">
              <a:buFontTx/>
              <a:buNone/>
            </a:pPr>
            <a:r>
              <a:rPr lang="en-US" altLang="en-US" sz="2000" b="1" dirty="0"/>
              <a:t>*OP SAFE CRAB </a:t>
            </a:r>
            <a:r>
              <a:rPr lang="en-US" altLang="en-US" sz="1600" dirty="0"/>
              <a:t>December 5-7, 2023</a:t>
            </a:r>
            <a:br>
              <a:rPr lang="en-US" altLang="en-US" sz="2000" dirty="0"/>
            </a:br>
            <a:br>
              <a:rPr lang="en-US" altLang="en-US" sz="2000" dirty="0"/>
            </a:br>
            <a:r>
              <a:rPr lang="en-US" altLang="en-US" sz="2000" dirty="0"/>
              <a:t>Team Coast Guard</a:t>
            </a:r>
          </a:p>
          <a:p>
            <a:pPr marL="0" indent="0" algn="ctr">
              <a:buFontTx/>
              <a:buNone/>
            </a:pPr>
            <a:r>
              <a:rPr lang="en-US" altLang="en-US" sz="1600" dirty="0"/>
              <a:t>-Active-duty, Reserve, Auxiliary and Civilian dockside pulse-ops          pre-season.</a:t>
            </a:r>
          </a:p>
          <a:p>
            <a:pPr marL="0" indent="0" algn="ctr">
              <a:buFontTx/>
              <a:buNone/>
            </a:pPr>
            <a:endParaRPr lang="en-US" altLang="en-US" sz="1600" dirty="0"/>
          </a:p>
          <a:p>
            <a:pPr marL="0" indent="0" algn="ctr">
              <a:buFontTx/>
              <a:buNone/>
            </a:pPr>
            <a:r>
              <a:rPr lang="en-US" altLang="en-US" sz="1600" dirty="0"/>
              <a:t>-Goal: Heighten safety awareness in the D11 fleet.</a:t>
            </a:r>
          </a:p>
          <a:p>
            <a:pPr marL="0" indent="0" algn="ctr">
              <a:buFontTx/>
              <a:buNone/>
            </a:pPr>
            <a:br>
              <a:rPr lang="en-US" altLang="en-US" sz="1600" dirty="0"/>
            </a:br>
            <a:r>
              <a:rPr lang="en-US" altLang="en-US" sz="1600" dirty="0"/>
              <a:t>-Solicit dockside exams and safety checks for compliance.</a:t>
            </a:r>
            <a:br>
              <a:rPr lang="en-US" altLang="en-US" sz="1600" dirty="0"/>
            </a:br>
            <a:endParaRPr lang="en-US" altLang="en-US" sz="1600" dirty="0"/>
          </a:p>
        </p:txBody>
      </p:sp>
      <p:sp>
        <p:nvSpPr>
          <p:cNvPr id="10245" name="Rectangle 3">
            <a:extLst>
              <a:ext uri="{FF2B5EF4-FFF2-40B4-BE49-F238E27FC236}">
                <a16:creationId xmlns:a16="http://schemas.microsoft.com/office/drawing/2014/main" id="{E15F0204-0899-8CFF-DC85-13F0DAA14044}"/>
              </a:ext>
            </a:extLst>
          </p:cNvPr>
          <p:cNvSpPr txBox="1">
            <a:spLocks noChangeArrowheads="1"/>
          </p:cNvSpPr>
          <p:nvPr/>
        </p:nvSpPr>
        <p:spPr bwMode="auto">
          <a:xfrm>
            <a:off x="3160576" y="1737360"/>
            <a:ext cx="2789555" cy="48180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a:buFontTx/>
              <a:buNone/>
            </a:pPr>
            <a:r>
              <a:rPr lang="en-US" altLang="en-US" sz="2000" b="1" i="0" dirty="0"/>
              <a:t>*CFVS Training</a:t>
            </a:r>
            <a:br>
              <a:rPr lang="en-US" altLang="en-US" sz="2000" b="1" i="0" dirty="0"/>
            </a:br>
            <a:endParaRPr lang="en-US" altLang="en-US" sz="2000" b="1" i="0" dirty="0"/>
          </a:p>
          <a:p>
            <a:pPr algn="ctr">
              <a:buFontTx/>
              <a:buNone/>
            </a:pPr>
            <a:r>
              <a:rPr lang="en-US" altLang="en-US" sz="1800" i="0" dirty="0"/>
              <a:t>Active-Duty: 83</a:t>
            </a:r>
          </a:p>
          <a:p>
            <a:pPr algn="ctr">
              <a:buFontTx/>
              <a:buNone/>
            </a:pPr>
            <a:r>
              <a:rPr lang="en-US" altLang="en-US" sz="1800" i="0" dirty="0"/>
              <a:t>Reserve: 0</a:t>
            </a:r>
          </a:p>
          <a:p>
            <a:pPr algn="ctr">
              <a:buFontTx/>
              <a:buNone/>
            </a:pPr>
            <a:r>
              <a:rPr lang="en-US" altLang="en-US" sz="1800" i="0" dirty="0"/>
              <a:t>Auxiliary:  0</a:t>
            </a:r>
          </a:p>
          <a:p>
            <a:pPr algn="ctr">
              <a:buFontTx/>
              <a:buNone/>
            </a:pPr>
            <a:r>
              <a:rPr lang="en-US" altLang="en-US" sz="1800" i="0" dirty="0"/>
              <a:t>CG Civilian:</a:t>
            </a:r>
            <a:r>
              <a:rPr lang="en-US" altLang="en-US" sz="1800" b="1" i="0" dirty="0"/>
              <a:t> </a:t>
            </a:r>
            <a:r>
              <a:rPr lang="en-US" altLang="en-US" sz="1800" i="0" dirty="0"/>
              <a:t>0</a:t>
            </a:r>
            <a:r>
              <a:rPr lang="en-US" altLang="en-US" sz="1800" b="1" i="0" dirty="0"/>
              <a:t> </a:t>
            </a:r>
          </a:p>
          <a:p>
            <a:pPr algn="ctr">
              <a:buFontTx/>
              <a:buNone/>
            </a:pPr>
            <a:r>
              <a:rPr lang="en-US" altLang="en-US" sz="1800" i="0" dirty="0"/>
              <a:t>Fishermen:  31</a:t>
            </a:r>
          </a:p>
          <a:p>
            <a:pPr algn="ctr">
              <a:buFontTx/>
              <a:buNone/>
            </a:pPr>
            <a:r>
              <a:rPr lang="en-US" altLang="en-US" sz="1800" i="0" dirty="0"/>
              <a:t>NOAA Observers:  26</a:t>
            </a:r>
          </a:p>
          <a:p>
            <a:pPr algn="ctr">
              <a:buFontTx/>
              <a:buNone/>
            </a:pPr>
            <a:r>
              <a:rPr lang="en-US" altLang="en-US" sz="1800" i="0" dirty="0"/>
              <a:t>NMFS: 0</a:t>
            </a:r>
            <a:br>
              <a:rPr lang="en-US" altLang="en-US" sz="1800" i="0" dirty="0"/>
            </a:br>
            <a:endParaRPr lang="en-US" altLang="en-US" sz="1800" i="0" dirty="0"/>
          </a:p>
          <a:p>
            <a:pPr algn="ctr">
              <a:buFontTx/>
              <a:buNone/>
            </a:pPr>
            <a:r>
              <a:rPr lang="en-US" altLang="en-US" sz="1800" dirty="0"/>
              <a:t>Total:  132</a:t>
            </a:r>
            <a:r>
              <a:rPr lang="en-US" altLang="en-US" sz="1800" dirty="0">
                <a:solidFill>
                  <a:schemeClr val="tx1"/>
                </a:solidFill>
              </a:rPr>
              <a:t> </a:t>
            </a:r>
            <a:r>
              <a:rPr lang="en-US" altLang="en-US" sz="1800" dirty="0"/>
              <a:t>Stakeholders</a:t>
            </a:r>
          </a:p>
        </p:txBody>
      </p:sp>
      <p:sp>
        <p:nvSpPr>
          <p:cNvPr id="10246" name="Rectangle 3">
            <a:extLst>
              <a:ext uri="{FF2B5EF4-FFF2-40B4-BE49-F238E27FC236}">
                <a16:creationId xmlns:a16="http://schemas.microsoft.com/office/drawing/2014/main" id="{FC9AB183-1A3C-006C-C36F-CAF171B1735E}"/>
              </a:ext>
            </a:extLst>
          </p:cNvPr>
          <p:cNvSpPr txBox="1">
            <a:spLocks noChangeArrowheads="1"/>
          </p:cNvSpPr>
          <p:nvPr/>
        </p:nvSpPr>
        <p:spPr bwMode="auto">
          <a:xfrm>
            <a:off x="6111013" y="1737360"/>
            <a:ext cx="2706416" cy="48180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buNone/>
            </a:pPr>
            <a:r>
              <a:rPr lang="en-US" sz="1600" dirty="0"/>
              <a:t>**Note: The California commercial salmon season was completely closed in 2023. The salmon return numbers for 2023 were dismal to the point of as few as 50 returning King salmon for key spawning areas on the Sacramento river system. Smolts from these areas were collected to be maintained at UC Davis research facilities to preserve that genetic line - to give an idea of how bad things are. The commercial salmon season in CA is expected to be closed again this year (2024).</a:t>
            </a:r>
          </a:p>
          <a:p>
            <a:r>
              <a:rPr lang="en-US" sz="1600" dirty="0"/>
              <a:t>2023 revenue loss estimated at $45 million.</a:t>
            </a:r>
          </a:p>
        </p:txBody>
      </p:sp>
    </p:spTree>
  </p:cSld>
  <p:clrMapOvr>
    <a:masterClrMapping/>
  </p:clrMapOvr>
  <p:transition>
    <p:dissolv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5400" b="0" i="1" u="none" strike="noStrike" cap="none" normalizeH="0" baseline="0" smtClean="0">
            <a:ln>
              <a:noFill/>
            </a:ln>
            <a:solidFill>
              <a:srgbClr val="FFFF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5400" b="0" i="1" u="none" strike="noStrike" cap="none" normalizeH="0" baseline="0" smtClean="0">
            <a:ln>
              <a:noFill/>
            </a:ln>
            <a:solidFill>
              <a:srgbClr val="FFFF00"/>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BFC5F5ECD5748BF8FF16FBD2F79C0" ma:contentTypeVersion="6" ma:contentTypeDescription="Create a new document." ma:contentTypeScope="" ma:versionID="49431d950a24bcd504a415a4a2d68cbd">
  <xsd:schema xmlns:xsd="http://www.w3.org/2001/XMLSchema" xmlns:xs="http://www.w3.org/2001/XMLSchema" xmlns:p="http://schemas.microsoft.com/office/2006/metadata/properties" xmlns:ns2="63851890-fe38-4e48-be11-61098057652e" xmlns:ns3="a437fcbb-dcbb-4d48-bdff-bfab6180e455" targetNamespace="http://schemas.microsoft.com/office/2006/metadata/properties" ma:root="true" ma:fieldsID="df642c9d86fbc3ea2a8ca01a6698e3b9" ns2:_="" ns3:_="">
    <xsd:import namespace="63851890-fe38-4e48-be11-61098057652e"/>
    <xsd:import namespace="a437fcbb-dcbb-4d48-bdff-bfab6180e4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51890-fe38-4e48-be11-610980576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7fcbb-dcbb-4d48-bdff-bfab6180e45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9D0B54-3777-4AC0-BFED-F67B9404938D}"/>
</file>

<file path=customXml/itemProps2.xml><?xml version="1.0" encoding="utf-8"?>
<ds:datastoreItem xmlns:ds="http://schemas.openxmlformats.org/officeDocument/2006/customXml" ds:itemID="{10257D81-04F0-491E-9156-545F6253F2D9}"/>
</file>

<file path=customXml/itemProps3.xml><?xml version="1.0" encoding="utf-8"?>
<ds:datastoreItem xmlns:ds="http://schemas.openxmlformats.org/officeDocument/2006/customXml" ds:itemID="{521C1233-9D0E-468B-98D8-B11DCB44ECAD}"/>
</file>

<file path=docProps/app.xml><?xml version="1.0" encoding="utf-8"?>
<Properties xmlns="http://schemas.openxmlformats.org/officeDocument/2006/extended-properties" xmlns:vt="http://schemas.openxmlformats.org/officeDocument/2006/docPropsVTypes">
  <Template>X:\MSOffice\Templates\Blank Presentation.pot</Template>
  <TotalTime>10969</TotalTime>
  <Words>636</Words>
  <Application>Microsoft Office PowerPoint</Application>
  <PresentationFormat>On-screen Show (4:3)</PresentationFormat>
  <Paragraphs>74</Paragraphs>
  <Slides>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Times New Roman</vt:lpstr>
      <vt:lpstr>Arial</vt:lpstr>
      <vt:lpstr>Blank Presentation</vt:lpstr>
      <vt:lpstr>D11 Commercial Fishing Vessel Safety  -Peg Murphy, CFVS Specialist-</vt:lpstr>
      <vt:lpstr>D11 CFVS Program Overview -2024 </vt:lpstr>
      <vt:lpstr>           D11 CFVS Casualties and SAR – 2023 </vt:lpstr>
      <vt:lpstr>D11 CFVS Dockside and At-Sea - 2023</vt:lpstr>
      <vt:lpstr>D11 CFVS Initiatives and Training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USCG</dc:creator>
  <cp:lastModifiedBy>Murphy, Peggy A CIV USCG D11 (USA)</cp:lastModifiedBy>
  <cp:revision>368</cp:revision>
  <cp:lastPrinted>1999-02-10T15:41:00Z</cp:lastPrinted>
  <dcterms:created xsi:type="dcterms:W3CDTF">1995-06-17T23:31:02Z</dcterms:created>
  <dcterms:modified xsi:type="dcterms:W3CDTF">2024-03-24T03:11:56Z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0x010100534BFC5F5ECD5748BF8FF16FBD2F79C0</vt:lpwstr>
  </property>
</Properties>
</file>