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7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5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4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3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3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5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A8DAF-E845-413E-A504-BC3E3D2583E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C2AE8-8D1C-4A92-A462-EB6F0E28D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5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/>
              <a:t>Eighth Coast Guard District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69401" y="5380590"/>
            <a:ext cx="8853197" cy="9735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Commercial Fishing Vessel Safety Program Coordinator’s</a:t>
            </a:r>
          </a:p>
          <a:p>
            <a:pPr marL="0" indent="0" algn="ctr">
              <a:buNone/>
            </a:pPr>
            <a:r>
              <a:rPr lang="en-US" b="1" dirty="0" smtClean="0"/>
              <a:t>FY-2019 Report</a:t>
            </a:r>
            <a:endParaRPr lang="en-US" b="1" dirty="0"/>
          </a:p>
        </p:txBody>
      </p:sp>
      <p:pic>
        <p:nvPicPr>
          <p:cNvPr id="4" name="Picture 13" descr="CG D 8 logo gif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295" y="1585920"/>
            <a:ext cx="3553408" cy="3553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82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75319" y="225166"/>
            <a:ext cx="8940282" cy="97848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FY-19 CFVS Coordinator’s Report (D8)</a:t>
            </a:r>
            <a:endParaRPr lang="en-US" b="1" dirty="0"/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726232" y="1448092"/>
            <a:ext cx="4769499" cy="4780448"/>
          </a:xfrm>
        </p:spPr>
        <p:txBody>
          <a:bodyPr>
            <a:normAutofit/>
          </a:bodyPr>
          <a:lstStyle/>
          <a:p>
            <a:r>
              <a:rPr lang="en-US" b="1" dirty="0" smtClean="0"/>
              <a:t>CFV Losses FY19:</a:t>
            </a:r>
            <a:r>
              <a:rPr lang="en-US" dirty="0" smtClean="0"/>
              <a:t>		  </a:t>
            </a:r>
            <a:r>
              <a:rPr lang="en-US" i="1" u="sng" dirty="0" smtClean="0"/>
              <a:t>14</a:t>
            </a:r>
            <a:br>
              <a:rPr lang="en-US" i="1" u="sng" dirty="0" smtClean="0"/>
            </a:br>
            <a:endParaRPr lang="en-US" i="1" u="sng" dirty="0" smtClean="0"/>
          </a:p>
          <a:p>
            <a:r>
              <a:rPr lang="en-US" b="1" dirty="0" smtClean="0"/>
              <a:t>CFV Fatalities FY19:</a:t>
            </a:r>
            <a:r>
              <a:rPr lang="en-US" dirty="0" smtClean="0"/>
              <a:t>	    </a:t>
            </a:r>
            <a:r>
              <a:rPr lang="en-US" i="1" u="sng" dirty="0" smtClean="0"/>
              <a:t>8</a:t>
            </a:r>
            <a:br>
              <a:rPr lang="en-US" i="1" u="sng" dirty="0" smtClean="0"/>
            </a:br>
            <a:endParaRPr lang="en-US" i="1" u="sng" dirty="0" smtClean="0"/>
          </a:p>
          <a:p>
            <a:r>
              <a:rPr lang="en-US" b="1" dirty="0" smtClean="0"/>
              <a:t>CFV Injuries FY19:</a:t>
            </a:r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i="1" u="sng" dirty="0" smtClean="0"/>
              <a:t>6</a:t>
            </a:r>
            <a:br>
              <a:rPr lang="en-US" i="1" u="sng" dirty="0" smtClean="0"/>
            </a:br>
            <a:endParaRPr lang="en-US" i="1" u="sng" dirty="0" smtClean="0"/>
          </a:p>
          <a:p>
            <a:r>
              <a:rPr lang="en-US" b="1" dirty="0" smtClean="0"/>
              <a:t>CFV Population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(State/Doc):   </a:t>
            </a:r>
            <a:r>
              <a:rPr lang="en-US" i="1" u="sng" dirty="0" smtClean="0"/>
              <a:t>9,441</a:t>
            </a:r>
            <a:r>
              <a:rPr lang="en-US" i="1" dirty="0" smtClean="0"/>
              <a:t> </a:t>
            </a:r>
            <a:r>
              <a:rPr lang="en-US" b="1" dirty="0" smtClean="0"/>
              <a:t>/ </a:t>
            </a:r>
            <a:r>
              <a:rPr lang="en-US" i="1" u="sng" dirty="0" smtClean="0"/>
              <a:t>4,319</a:t>
            </a:r>
            <a:br>
              <a:rPr lang="en-US" i="1" u="sng" dirty="0" smtClean="0"/>
            </a:br>
            <a:endParaRPr lang="en-US" i="1" u="sng" dirty="0" smtClean="0"/>
          </a:p>
          <a:p>
            <a:r>
              <a:rPr lang="en-US" b="1" dirty="0" smtClean="0"/>
              <a:t>Dockside Exams:            </a:t>
            </a:r>
            <a:r>
              <a:rPr lang="en-US" i="1" u="sng" dirty="0" smtClean="0"/>
              <a:t>889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13" descr="CG D 8 logo gif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300" y="3998784"/>
            <a:ext cx="1857569" cy="1857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il_340x270_1564923937_i89s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36" r="-2736"/>
          <a:stretch>
            <a:fillRect/>
          </a:stretch>
        </p:blipFill>
        <p:spPr bwMode="auto">
          <a:xfrm>
            <a:off x="5823861" y="1452044"/>
            <a:ext cx="2494448" cy="2386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C000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8749076" y="1658647"/>
            <a:ext cx="2373014" cy="219084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C000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Eighth Coast Guard District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Commercial Fishing Vessel Safety Program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Boat Talk: When you can be charged for receiving help on the water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6014" y="3838316"/>
            <a:ext cx="3259138" cy="201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5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FY-19 CFVS Coordinator’s Report (D8) </a:t>
            </a:r>
            <a:r>
              <a:rPr lang="en-US" b="1" dirty="0" err="1" smtClean="0"/>
              <a:t>con’t</a:t>
            </a:r>
            <a:endParaRPr lang="en-US" b="1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6551645" cy="4551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Outreach Initiatives</a:t>
            </a:r>
            <a:r>
              <a:rPr lang="en-US" b="1" dirty="0" smtClean="0"/>
              <a:t>:</a:t>
            </a:r>
            <a:endParaRPr lang="en-US" sz="1800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pPr lvl="0"/>
            <a:r>
              <a:rPr lang="en-US" sz="2200" dirty="0" smtClean="0"/>
              <a:t>Actively </a:t>
            </a:r>
            <a:r>
              <a:rPr lang="en-US" sz="2200" dirty="0"/>
              <a:t>participate with GSMFC and GMFMC to communicate with industry and sharing lessons learned concerning our CFVS Program(s).</a:t>
            </a:r>
            <a:br>
              <a:rPr lang="en-US" sz="2200" dirty="0"/>
            </a:br>
            <a:endParaRPr lang="en-US" sz="2200" dirty="0"/>
          </a:p>
          <a:p>
            <a:pPr lvl="0"/>
            <a:r>
              <a:rPr lang="en-US" sz="2200" dirty="0"/>
              <a:t>Partner with Sea Grant and Gulf Area Universities in conducting CFVS Studies on Life Saving Equipment.</a:t>
            </a:r>
            <a:br>
              <a:rPr lang="en-US" sz="2200" dirty="0"/>
            </a:br>
            <a:endParaRPr lang="en-US" sz="2200" dirty="0"/>
          </a:p>
          <a:p>
            <a:pPr lvl="0"/>
            <a:r>
              <a:rPr lang="en-US" sz="2200" dirty="0"/>
              <a:t>Team with Gulf Area Spanish and Vietnamese Communities to enhance communication of CFVS best practices and translation services in the event of at sea emergencies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pic>
        <p:nvPicPr>
          <p:cNvPr id="5" name="Picture 13" descr="CG D 8 logo gif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3084" y="4874030"/>
            <a:ext cx="1368328" cy="1368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Belle Chase April 22 2008 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178" y="4619342"/>
            <a:ext cx="2261597" cy="16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052" name="Picture 4" descr="080422-C-7944L-1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178" y="1690688"/>
            <a:ext cx="3704622" cy="274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0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FY-19 CFVS Coordinator’s Report (D8) </a:t>
            </a:r>
            <a:r>
              <a:rPr lang="en-US" b="1" dirty="0" err="1" smtClean="0"/>
              <a:t>con’t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87863"/>
            <a:ext cx="6223782" cy="51595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i="1" dirty="0" smtClean="0"/>
              <a:t>Priorities:</a:t>
            </a:r>
            <a:endParaRPr lang="en-US" sz="2400" i="1" dirty="0"/>
          </a:p>
          <a:p>
            <a:pPr lvl="0"/>
            <a:r>
              <a:rPr lang="en-US" sz="2400" dirty="0"/>
              <a:t>Aggressively seek CFVS Examination opportunities to educate industry on best safety practices and ensure compliance with all applicable CFVS Regulations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/>
          </a:p>
          <a:p>
            <a:pPr lvl="0"/>
            <a:r>
              <a:rPr lang="en-US" sz="2400" dirty="0"/>
              <a:t>Reduce/eliminate preventable CFV casualties, injuries and deaths within the fishing community through outreach and partnerships to enhance safety culture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/>
          </a:p>
          <a:p>
            <a:pPr lvl="0"/>
            <a:r>
              <a:rPr lang="en-US" sz="2400" dirty="0"/>
              <a:t>Improve Database entry for all related CFVS Activities to better assess strengths or gaps/shortfalls and appropriately address identified shortcomings with training, outreach and partnerships</a:t>
            </a:r>
            <a:r>
              <a:rPr lang="en-US" sz="2400" dirty="0" smtClean="0"/>
              <a:t>.</a:t>
            </a:r>
            <a:endParaRPr lang="en-US" sz="2600" dirty="0"/>
          </a:p>
        </p:txBody>
      </p:sp>
      <p:pic>
        <p:nvPicPr>
          <p:cNvPr id="7" name="Picture 2" descr="Gulf Fishermen and Kerian Machines Develop Groundbreaking Head-o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176" y="1550729"/>
            <a:ext cx="3372050" cy="2347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CG D 8 logo gif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0135" y="4544009"/>
            <a:ext cx="1508002" cy="1508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DSC0027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176" y="4237258"/>
            <a:ext cx="2444959" cy="212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0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049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FY-19 CFVS Coordinator’s Report (D8) </a:t>
            </a:r>
            <a:r>
              <a:rPr lang="en-US" b="1" dirty="0" err="1" smtClean="0"/>
              <a:t>con’t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6372" y="1536742"/>
            <a:ext cx="5152052" cy="5050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Sponsoring Fishing Industry Expos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13" descr="CG D 8 logo gif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340" y="5312270"/>
            <a:ext cx="1134548" cy="1134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Content Placeholder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398" y="2079848"/>
            <a:ext cx="2180765" cy="1635574"/>
          </a:xfrm>
          <a:prstGeom prst="rect">
            <a:avLst/>
          </a:prstGeom>
        </p:spPr>
      </p:pic>
      <p:pic>
        <p:nvPicPr>
          <p:cNvPr id="8" name="Content Placeholder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323796"/>
            <a:ext cx="2180765" cy="1635574"/>
          </a:xfrm>
          <a:prstGeom prst="rect">
            <a:avLst/>
          </a:prstGeom>
        </p:spPr>
      </p:pic>
      <p:sp>
        <p:nvSpPr>
          <p:cNvPr id="9" name="Content Placeholder 4"/>
          <p:cNvSpPr txBox="1">
            <a:spLocks/>
          </p:cNvSpPr>
          <p:nvPr/>
        </p:nvSpPr>
        <p:spPr>
          <a:xfrm>
            <a:off x="763556" y="2300974"/>
            <a:ext cx="2484267" cy="1167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/>
              <a:t>Participation with CFV Industry to share the importance of CFVS at Louisiana Marine Expo.</a:t>
            </a:r>
            <a:endParaRPr lang="en-US" sz="1800" dirty="0" smtClean="0"/>
          </a:p>
          <a:p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061808" y="4280865"/>
            <a:ext cx="2481943" cy="15068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/>
              <a:t>Excellent opportunity for Fishers to also share perspectives with attending participants as well as Louisiana’s Lt. Governor</a:t>
            </a:r>
            <a:endParaRPr lang="en-US" sz="1800" dirty="0" smtClean="0"/>
          </a:p>
          <a:p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6891871" y="4183633"/>
            <a:ext cx="2755981" cy="1051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Active partners with the Gulf States Marine Fisheries Commission.</a:t>
            </a:r>
            <a:endParaRPr lang="en-US" sz="2000" dirty="0" smtClean="0"/>
          </a:p>
          <a:p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098" y="1536742"/>
            <a:ext cx="1703156" cy="1743388"/>
          </a:xfrm>
          <a:prstGeom prst="rect">
            <a:avLst/>
          </a:prstGeom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6835888" y="1789264"/>
            <a:ext cx="2867949" cy="12691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/>
              <a:t>Active Participants at the Gulf of Mexico Fisheries Management Council Meetings.</a:t>
            </a:r>
            <a:endParaRPr lang="en-US" sz="2400" dirty="0" smtClean="0"/>
          </a:p>
          <a:p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0306" y="4183633"/>
            <a:ext cx="1705948" cy="177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5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289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Eighth Coast Guard District</vt:lpstr>
      <vt:lpstr>FY-19 CFVS Coordinator’s Report (D8)</vt:lpstr>
      <vt:lpstr>FY-19 CFVS Coordinator’s Report (D8) con’t</vt:lpstr>
      <vt:lpstr>FY-19 CFVS Coordinator’s Report (D8) con’t</vt:lpstr>
      <vt:lpstr>FY-19 CFVS Coordinator’s Report (D8) con’t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Coast Guard District #</dc:title>
  <dc:creator>Myers, Joseph D CIV</dc:creator>
  <cp:lastModifiedBy>Troy Luna</cp:lastModifiedBy>
  <cp:revision>20</cp:revision>
  <dcterms:created xsi:type="dcterms:W3CDTF">2019-10-02T11:34:53Z</dcterms:created>
  <dcterms:modified xsi:type="dcterms:W3CDTF">2020-09-14T07:54:56Z</dcterms:modified>
</cp:coreProperties>
</file>