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7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5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4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3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3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5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5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Coast Guard </a:t>
            </a:r>
            <a:r>
              <a:rPr lang="en-US" smtClean="0"/>
              <a:t>District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FV District Coordinator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3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FV District Coordinator 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737137"/>
            <a:ext cx="10695039" cy="476198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CFV losses FY20…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dirty="0" smtClean="0"/>
              <a:t>CFV </a:t>
            </a:r>
            <a:r>
              <a:rPr lang="en-US" dirty="0"/>
              <a:t>fatalities </a:t>
            </a:r>
            <a:r>
              <a:rPr lang="en-US" dirty="0" smtClean="0"/>
              <a:t>FY20 …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dirty="0" smtClean="0"/>
              <a:t>CFV </a:t>
            </a:r>
            <a:r>
              <a:rPr lang="en-US" dirty="0"/>
              <a:t>injuries </a:t>
            </a:r>
            <a:r>
              <a:rPr lang="en-US" dirty="0" smtClean="0"/>
              <a:t>FY20 …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dirty="0" smtClean="0"/>
              <a:t>CFV population within District (State/Documented)… </a:t>
            </a:r>
            <a:r>
              <a:rPr lang="en-US" dirty="0" smtClean="0">
                <a:solidFill>
                  <a:srgbClr val="FF0000"/>
                </a:solidFill>
              </a:rPr>
              <a:t>1400/800</a:t>
            </a:r>
          </a:p>
          <a:p>
            <a:r>
              <a:rPr lang="en-US" dirty="0" smtClean="0"/>
              <a:t>Dockside Exams completed (within District FY20)… </a:t>
            </a:r>
            <a:r>
              <a:rPr lang="en-US" dirty="0" smtClean="0">
                <a:solidFill>
                  <a:srgbClr val="FF0000"/>
                </a:solidFill>
              </a:rPr>
              <a:t>328 (reduced due to COVID) </a:t>
            </a:r>
            <a:r>
              <a:rPr lang="en-US" i="1" dirty="0" smtClean="0">
                <a:solidFill>
                  <a:srgbClr val="FF0000"/>
                </a:solidFill>
              </a:rPr>
              <a:t>FY19 = 950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 smtClean="0"/>
              <a:t>Outreach initiatives…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Bar crossing initiative to improve better communication between USCG Stations and commercial fishermen.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in-person 2020 Pacific Marine Expo has been cancelled.  We are seeking outreach opportunities in the  A 2020 Expo digital program that is </a:t>
            </a:r>
            <a:r>
              <a:rPr lang="en-US">
                <a:solidFill>
                  <a:srgbClr val="FF0000"/>
                </a:solidFill>
              </a:rPr>
              <a:t>under </a:t>
            </a:r>
            <a:r>
              <a:rPr lang="en-US" smtClean="0">
                <a:solidFill>
                  <a:srgbClr val="FF0000"/>
                </a:solidFill>
              </a:rPr>
              <a:t>development.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District priorities…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Monitor incidents </a:t>
            </a:r>
            <a:r>
              <a:rPr lang="en-US" dirty="0">
                <a:solidFill>
                  <a:srgbClr val="FF0000"/>
                </a:solidFill>
              </a:rPr>
              <a:t>that required a response from Coast Guard surface or air assets including, engine / transmission failures, prop entanglements, fire or flooding, grounding or </a:t>
            </a:r>
            <a:r>
              <a:rPr lang="en-US" dirty="0" err="1">
                <a:solidFill>
                  <a:srgbClr val="FF0000"/>
                </a:solidFill>
              </a:rPr>
              <a:t>sinkings</a:t>
            </a:r>
            <a:r>
              <a:rPr lang="en-US" dirty="0">
                <a:solidFill>
                  <a:srgbClr val="FF0000"/>
                </a:solidFill>
              </a:rPr>
              <a:t>, medivacs</a:t>
            </a:r>
            <a:r>
              <a:rPr lang="en-US" dirty="0" smtClean="0">
                <a:solidFill>
                  <a:srgbClr val="FF0000"/>
                </a:solidFill>
              </a:rPr>
              <a:t>. Identify vessels that require repeated responses to identify trends if any.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FY20 through 3</a:t>
            </a:r>
            <a:r>
              <a:rPr lang="en-US" baseline="30000" dirty="0" smtClean="0">
                <a:solidFill>
                  <a:srgbClr val="FF0000"/>
                </a:solidFill>
              </a:rPr>
              <a:t>rd</a:t>
            </a:r>
            <a:r>
              <a:rPr lang="en-US" dirty="0" smtClean="0">
                <a:solidFill>
                  <a:srgbClr val="FF0000"/>
                </a:solidFill>
              </a:rPr>
              <a:t> quarter we responded to 116 requests for assistance from commercial fishing vessels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District sponsored fishing industry expos, forums, meetings…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Pacific Marine Expo (Nov 21 – 23)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</a:rPr>
              <a:t>rd</a:t>
            </a:r>
            <a:r>
              <a:rPr lang="en-US" dirty="0" smtClean="0">
                <a:solidFill>
                  <a:srgbClr val="FF0000"/>
                </a:solidFill>
              </a:rPr>
              <a:t> party surveyors meeting (Nov 21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MSU Portland did 7 AMSEA drill conductor courses training 65 commercial fishers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also conduct one class for 12 charter vessel operators</a:t>
            </a: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209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Coast Guard District 13</vt:lpstr>
      <vt:lpstr>FV District Coordinator Report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 Guard District #</dc:title>
  <dc:creator>Myers, Joseph D CIV</dc:creator>
  <cp:lastModifiedBy>Troy Luna</cp:lastModifiedBy>
  <cp:revision>11</cp:revision>
  <dcterms:created xsi:type="dcterms:W3CDTF">2019-10-02T11:34:53Z</dcterms:created>
  <dcterms:modified xsi:type="dcterms:W3CDTF">2020-09-15T00:06:33Z</dcterms:modified>
</cp:coreProperties>
</file>