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7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57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4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54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318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74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6917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49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31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5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0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8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5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4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0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6CA8DAF-E845-413E-A504-BC3E3D2583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2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oast Guard1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22" y="-12732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/>
          </p:cNvSpPr>
          <p:nvPr>
            <p:ph type="ctrTitle"/>
          </p:nvPr>
        </p:nvSpPr>
        <p:spPr>
          <a:xfrm flipV="1">
            <a:off x="2209800" y="5943599"/>
            <a:ext cx="5047527" cy="133109"/>
          </a:xfrm>
        </p:spPr>
        <p:txBody>
          <a:bodyPr>
            <a:normAutofit fontScale="90000"/>
          </a:bodyPr>
          <a:lstStyle/>
          <a:p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3600" b="1" dirty="0"/>
              <a:t>FIRST COAST GUARD DISTRICT </a:t>
            </a:r>
            <a:br>
              <a:rPr lang="en-US" altLang="en-US" sz="3600" b="1" dirty="0"/>
            </a:br>
            <a:r>
              <a:rPr lang="en-US" altLang="en-US" sz="3600" b="1" dirty="0"/>
              <a:t>COMMERCIAL FISHING VESSEL </a:t>
            </a:r>
            <a:br>
              <a:rPr lang="en-US" altLang="en-US" sz="3600" b="1" dirty="0"/>
            </a:br>
            <a:r>
              <a:rPr lang="en-US" altLang="en-US" sz="3600" b="1" dirty="0"/>
              <a:t>SAFETY </a:t>
            </a:r>
            <a:r>
              <a:rPr lang="en-US" altLang="en-US" sz="3600" b="1" dirty="0" smtClean="0"/>
              <a:t>PROGRAM</a:t>
            </a:r>
            <a:br>
              <a:rPr lang="en-US" altLang="en-US" sz="3600" b="1" dirty="0" smtClean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 smtClean="0"/>
              <a:t>Mr. Ted F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/>
              <a:t/>
            </a:r>
            <a:br>
              <a:rPr lang="en-US" altLang="en-US" sz="2000" b="1" dirty="0"/>
            </a:br>
            <a:endParaRPr lang="en-US" altLang="en-US" sz="2000" b="1" dirty="0"/>
          </a:p>
        </p:txBody>
      </p:sp>
      <p:pic>
        <p:nvPicPr>
          <p:cNvPr id="7172" name="Picture 5" descr="Coast Guard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601"/>
            <a:ext cx="1087438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02015" y="2291787"/>
            <a:ext cx="53359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First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Coast Guard District</a:t>
            </a:r>
          </a:p>
          <a:p>
            <a:pPr algn="ctr"/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Boston Mass</a:t>
            </a:r>
          </a:p>
          <a:p>
            <a:pPr algn="ctr"/>
            <a:endParaRPr lang="en-US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Mr. Ted Harrington</a:t>
            </a:r>
          </a:p>
          <a:p>
            <a:pPr algn="ctr"/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Mr. Paul Bassick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355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7410" y="132503"/>
            <a:ext cx="7412672" cy="1308984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FV District Coordinator Report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132" y="2331720"/>
            <a:ext cx="8534400" cy="3615267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CFV losses FY19:  D1 reported to loss of 2 F/V.  (All Doc)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CFV </a:t>
            </a:r>
            <a:r>
              <a:rPr lang="en-US" sz="1600" dirty="0">
                <a:solidFill>
                  <a:schemeClr val="bg1"/>
                </a:solidFill>
              </a:rPr>
              <a:t>fatalities </a:t>
            </a:r>
            <a:r>
              <a:rPr lang="en-US" sz="1600" dirty="0" smtClean="0">
                <a:solidFill>
                  <a:schemeClr val="bg1"/>
                </a:solidFill>
              </a:rPr>
              <a:t>FY19:  D1 reported 10 operational deaths.  </a:t>
            </a:r>
          </a:p>
          <a:p>
            <a:pPr marL="2286000" lvl="5" indent="0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D1 reported 2 non-operational deaths.  Both possibly drug related.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CFV </a:t>
            </a:r>
            <a:r>
              <a:rPr lang="en-US" sz="1600" dirty="0">
                <a:solidFill>
                  <a:schemeClr val="bg1"/>
                </a:solidFill>
              </a:rPr>
              <a:t>injuries </a:t>
            </a:r>
            <a:r>
              <a:rPr lang="en-US" sz="1600" dirty="0" smtClean="0">
                <a:solidFill>
                  <a:schemeClr val="bg1"/>
                </a:solidFill>
              </a:rPr>
              <a:t>FY19: D1 reported 9 Operational, 21 Health and 2 drug MEDEVAC/MEDICOs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CFV population FY19:  D1 estimates CFV fleet total of 6,791 Doc and 12,296 State Reg. Actual number of operational vessels in lower. COVID reduced these numbers even more, probably on the order of 30%.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Dockside Exams FY19: D1 conducted 796 Exams and issued 638 CFVS decals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Outreach initiatives FY19:  Dock Walking, DC Trainor, visit D1 drill conductors, harbor festivals 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District attended fishing industry expos, forums, meetings FY19:  D1 Maine Fishermen’s Forum pool survival training, Mass Lobsterman’s Forum, NOAA Observer Class Training and working groups, FPSS Training and Drug Issue Meeting, 5 NEFMC Meetings, NIOSH lifejacket for lobstermen initiative, Harvard occupational safety in pool survival training. Many cancelled due to COVID.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5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542" y="361102"/>
            <a:ext cx="8534400" cy="1507067"/>
          </a:xfrm>
        </p:spPr>
        <p:txBody>
          <a:bodyPr/>
          <a:lstStyle/>
          <a:p>
            <a:pPr algn="ctr"/>
            <a:r>
              <a:rPr lang="en-US" dirty="0" smtClean="0"/>
              <a:t>DISTRICT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42" y="1645920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Work with the NMFS Observer program to assist in return to normal. They lost approximately 40% of their Observers.  More classes and more interaction with the industry on Observer carriage.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Return to NE Regional Fisheries  in-person training classes to emphasize critical BO issues, i.e. termination and decal validity.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Work with FPSS and other drill approved drill conductor facilities to incorporate lessons learned from local District One casualties.  This is a new initiative to promote closer ties with training entities and the Coast Guard.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Continue to focus on initiatives that combat the rampant drug usage amongst the commercial fleet.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Continue to provide data that supports a more expedient transition from the standard decal to a COC which would allow more flexibility in increasing exam frequency and also provide more enforcement incentives.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7308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144</TotalTime>
  <Words>370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Slice</vt:lpstr>
      <vt:lpstr>    FIRST COAST GUARD DISTRICT  COMMERCIAL FISHING VESSEL  SAFETY PROGRAM  Mr. Ted F     </vt:lpstr>
      <vt:lpstr>FV District Coordinator Report</vt:lpstr>
      <vt:lpstr>DISTRICT PRIORITIES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 Guard District #</dc:title>
  <dc:creator>Myers, Joseph D CIV</dc:creator>
  <cp:lastModifiedBy>Luna, Troy T CIV</cp:lastModifiedBy>
  <cp:revision>20</cp:revision>
  <dcterms:created xsi:type="dcterms:W3CDTF">2019-10-02T11:34:53Z</dcterms:created>
  <dcterms:modified xsi:type="dcterms:W3CDTF">2020-09-09T14:09:25Z</dcterms:modified>
</cp:coreProperties>
</file>